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76" r:id="rId12"/>
    <p:sldId id="265" r:id="rId13"/>
    <p:sldId id="266" r:id="rId14"/>
    <p:sldId id="267" r:id="rId15"/>
    <p:sldId id="268" r:id="rId16"/>
    <p:sldId id="269" r:id="rId17"/>
    <p:sldId id="278" r:id="rId18"/>
    <p:sldId id="277" r:id="rId19"/>
    <p:sldId id="270" r:id="rId20"/>
    <p:sldId id="271" r:id="rId21"/>
    <p:sldId id="272" r:id="rId22"/>
    <p:sldId id="273" r:id="rId23"/>
    <p:sldId id="279" r:id="rId24"/>
    <p:sldId id="274" r:id="rId25"/>
    <p:sldId id="291" r:id="rId26"/>
    <p:sldId id="292" r:id="rId28"/>
    <p:sldId id="275" r:id="rId29"/>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阿港" initials="阿"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8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205"/>
        <p:guide pos="285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4" qsCatId="simple" csTypeId="urn:microsoft.com/office/officeart/2005/8/colors/accent5_2" csCatId="accent1" phldr="0"/>
      <dgm:spPr/>
      <dgm:t>
        <a:bodyPr/>
        <a:p>
          <a:endParaRPr lang="zh-CN" altLang="en-US"/>
        </a:p>
      </dgm:t>
    </dgm:pt>
    <dgm:pt modelId="{06475F0D-9D1A-4BF5-AEE3-CD3F880BC44A}">
      <dgm:prSet phldrT="[文本]" phldr="0" custT="0"/>
      <dgm:spPr/>
      <dgm:t>
        <a:bodyPr vert="horz" wrap="square"/>
        <a:p>
          <a:pPr>
            <a:lnSpc>
              <a:spcPct val="100000"/>
            </a:lnSpc>
            <a:spcBef>
              <a:spcPct val="0"/>
            </a:spcBef>
            <a:spcAft>
              <a:spcPct val="35000"/>
            </a:spcAft>
          </a:pPr>
          <a:r>
            <a:rPr lang="zh-CN" altLang="en-US"/>
            <a:t>技术</a:t>
          </a:r>
          <a:r>
            <a:rPr lang="zh-CN" altLang="en-US"/>
            <a:t>栈</a:t>
          </a:r>
          <a:r>
            <a:rPr lang="zh-CN" altLang="en-US"/>
            <a:t>选型</a:t>
          </a:r>
          <a:r>
            <a:rPr lang="zh-CN" altLang="en-US"/>
            <a:t/>
          </a:r>
          <a:endParaRPr lang="zh-CN" altLang="en-US"/>
        </a:p>
      </dgm:t>
    </dgm:pt>
    <dgm:pt modelId="{E99562FF-418F-46D1-8F86-E0992ED7BA8E}" cxnId="{3279F249-D368-419F-84F1-08716CD44ABD}" type="parTrans">
      <dgm:prSet/>
      <dgm:spPr/>
      <dgm:t>
        <a:bodyPr/>
        <a:p>
          <a:endParaRPr lang="zh-CN" altLang="en-US"/>
        </a:p>
      </dgm:t>
    </dgm:pt>
    <dgm:pt modelId="{4BD710C9-2F9D-441E-B548-A9989C0147D7}" cxnId="{3279F249-D368-419F-84F1-08716CD44ABD}" type="sibTrans">
      <dgm:prSet/>
      <dgm:spPr/>
      <dgm:t>
        <a:bodyPr/>
        <a:p>
          <a:endParaRPr lang="zh-CN" altLang="en-US"/>
        </a:p>
      </dgm:t>
    </dgm:pt>
    <dgm:pt modelId="{FE2A3430-07B7-4AF8-8050-E9E6630C707F}">
      <dgm:prSet phldrT="[文本]" phldr="0" custT="0"/>
      <dgm:spPr/>
      <dgm:t>
        <a:bodyPr vert="horz" wrap="square"/>
        <a:p>
          <a:pPr>
            <a:lnSpc>
              <a:spcPct val="100000"/>
            </a:lnSpc>
            <a:spcBef>
              <a:spcPct val="0"/>
            </a:spcBef>
            <a:spcAft>
              <a:spcPct val="15000"/>
            </a:spcAft>
          </a:pPr>
          <a:r>
            <a:rPr lang="zh-CN" altLang="en-US"/>
            <a:t>构建</a:t>
          </a:r>
          <a:r>
            <a:rPr lang="zh-CN" altLang="en-US"/>
            <a:t>工具</a:t>
          </a:r>
          <a:r>
            <a:rPr lang="zh-CN" altLang="en-US"/>
            <a:t/>
          </a:r>
          <a:endParaRPr lang="zh-CN" altLang="en-US"/>
        </a:p>
      </dgm:t>
    </dgm:pt>
    <dgm:pt modelId="{FB51E315-BC56-4135-BA1D-66E640931F3A}" cxnId="{1227C51D-0BE4-45CC-96F2-EC9FBD52F975}" type="parTrans">
      <dgm:prSet/>
      <dgm:spPr/>
      <dgm:t>
        <a:bodyPr/>
        <a:p>
          <a:endParaRPr lang="zh-CN" altLang="en-US"/>
        </a:p>
      </dgm:t>
    </dgm:pt>
    <dgm:pt modelId="{9ADD2677-777A-4E9D-AE48-B83F0BAD6874}" cxnId="{1227C51D-0BE4-45CC-96F2-EC9FBD52F975}" type="sibTrans">
      <dgm:prSet/>
      <dgm:spPr/>
      <dgm:t>
        <a:bodyPr/>
        <a:p>
          <a:endParaRPr lang="zh-CN" altLang="en-US"/>
        </a:p>
      </dgm:t>
    </dgm:pt>
    <dgm:pt modelId="{4251E3EC-20E3-4179-9D10-E5CFD9EBB2EB}">
      <dgm:prSet phldr="0" custT="0"/>
      <dgm:spPr/>
      <dgm:t>
        <a:bodyPr vert="horz" wrap="square"/>
        <a:p>
          <a:pPr>
            <a:lnSpc>
              <a:spcPct val="100000"/>
            </a:lnSpc>
            <a:spcBef>
              <a:spcPct val="0"/>
            </a:spcBef>
            <a:spcAft>
              <a:spcPct val="15000"/>
            </a:spcAft>
          </a:pPr>
          <a:r>
            <a:rPr lang="zh-CN" altLang="en-US"/>
            <a:t>前端</a:t>
          </a:r>
          <a:r>
            <a:rPr lang="zh-CN" altLang="en-US"/>
            <a:t>框架</a:t>
          </a:r>
          <a:r>
            <a:rPr lang="zh-CN" altLang="en-US"/>
            <a:t/>
          </a:r>
          <a:endParaRPr lang="zh-CN" altLang="en-US"/>
        </a:p>
      </dgm:t>
    </dgm:pt>
    <dgm:pt modelId="{704A5739-7FF0-4E44-A89D-8E70DF783C2F}" cxnId="{76D3F95F-34EA-4EC2-A119-55AA1D7EE668}" type="parTrans">
      <dgm:prSet/>
      <dgm:spPr/>
    </dgm:pt>
    <dgm:pt modelId="{5E4FD352-9AC6-404B-A0DA-8739BE5B0901}" cxnId="{76D3F95F-34EA-4EC2-A119-55AA1D7EE668}" type="sibTrans">
      <dgm:prSet/>
      <dgm:spPr/>
    </dgm:pt>
    <dgm:pt modelId="{76BD2FD4-D6E9-4FA0-822B-5675BD8089C3}">
      <dgm:prSet phldr="0" custT="0"/>
      <dgm:spPr/>
      <dgm:t>
        <a:bodyPr vert="horz" wrap="square"/>
        <a:p>
          <a:pPr>
            <a:lnSpc>
              <a:spcPct val="100000"/>
            </a:lnSpc>
            <a:spcBef>
              <a:spcPct val="0"/>
            </a:spcBef>
            <a:spcAft>
              <a:spcPct val="15000"/>
            </a:spcAft>
          </a:pPr>
          <a:r>
            <a:rPr lang="zh-CN" altLang="en-US"/>
            <a:t>代码</a:t>
          </a:r>
          <a:r>
            <a:rPr lang="zh-CN" altLang="en-US"/>
            <a:t>规范</a:t>
          </a:r>
          <a:endParaRPr lang="zh-CN" altLang="en-US"/>
        </a:p>
      </dgm:t>
    </dgm:pt>
    <dgm:pt modelId="{5DC75C05-D020-4F5C-B290-0ECFAC24119B}" cxnId="{08357D83-57DC-44B3-BB6A-221203EA375B}" type="parTrans">
      <dgm:prSet/>
      <dgm:spPr/>
    </dgm:pt>
    <dgm:pt modelId="{15BD785D-C3E2-45ED-9ED1-B9BC2618C7C3}" cxnId="{08357D83-57DC-44B3-BB6A-221203EA375B}" type="sibTrans">
      <dgm:prSet/>
      <dgm:spPr/>
    </dgm:pt>
    <dgm:pt modelId="{C17EA81B-EE8F-4BEA-9D93-831900C89C00}">
      <dgm:prSet phldrT="[文本]" phldr="0" custT="0"/>
      <dgm:spPr/>
      <dgm:t>
        <a:bodyPr vert="horz" wrap="square"/>
        <a:p>
          <a:pPr>
            <a:lnSpc>
              <a:spcPct val="100000"/>
            </a:lnSpc>
            <a:spcBef>
              <a:spcPct val="0"/>
            </a:spcBef>
            <a:spcAft>
              <a:spcPct val="35000"/>
            </a:spcAft>
          </a:pPr>
          <a:r>
            <a:rPr lang="zh-CN" altLang="en-US">
              <a:sym typeface="+mn-ea"/>
            </a:rPr>
            <a:t>开发</a:t>
          </a:r>
          <a:r>
            <a:rPr lang="zh-CN" altLang="en-US">
              <a:sym typeface="+mn-ea"/>
            </a:rPr>
            <a:t>模板</a:t>
          </a:r>
          <a:r>
            <a:rPr lang="zh-CN" altLang="en-US"/>
            <a:t/>
          </a:r>
          <a:endParaRPr lang="zh-CN" altLang="en-US"/>
        </a:p>
      </dgm:t>
    </dgm:pt>
    <dgm:pt modelId="{D73C192A-A373-4ACC-BFC9-76609E41CF4E}" cxnId="{5E2E11CE-352D-4436-9B7A-F4F1940F7525}" type="parTrans">
      <dgm:prSet/>
      <dgm:spPr/>
      <dgm:t>
        <a:bodyPr/>
        <a:p>
          <a:endParaRPr lang="zh-CN" altLang="en-US"/>
        </a:p>
      </dgm:t>
    </dgm:pt>
    <dgm:pt modelId="{40C2F390-CB3F-4BF4-827D-B8018A5F3BB7}" cxnId="{5E2E11CE-352D-4436-9B7A-F4F1940F7525}" type="sibTrans">
      <dgm:prSet/>
      <dgm:spPr/>
      <dgm:t>
        <a:bodyPr/>
        <a:p>
          <a:endParaRPr lang="zh-CN" altLang="en-US"/>
        </a:p>
      </dgm:t>
    </dgm:pt>
    <dgm:pt modelId="{2E055442-BDF6-42BD-8A8A-460CDF6F5C5E}">
      <dgm:prSet phldrT="[文本]" phldr="0" custT="0"/>
      <dgm:spPr/>
      <dgm:t>
        <a:bodyPr vert="horz" wrap="square"/>
        <a:p>
          <a:pPr>
            <a:lnSpc>
              <a:spcPct val="100000"/>
            </a:lnSpc>
            <a:spcBef>
              <a:spcPct val="0"/>
            </a:spcBef>
            <a:spcAft>
              <a:spcPct val="15000"/>
            </a:spcAft>
          </a:pPr>
          <a:r>
            <a:rPr lang="zh-CN" altLang="en-US"/>
            <a:t>状态</a:t>
          </a:r>
          <a:r>
            <a:rPr lang="zh-CN" altLang="en-US"/>
            <a:t>管理</a:t>
          </a:r>
          <a:r>
            <a:rPr lang="zh-CN" altLang="en-US"/>
            <a:t>设计</a:t>
          </a:r>
          <a:r>
            <a:rPr lang="zh-CN" altLang="en-US"/>
            <a:t/>
          </a:r>
          <a:endParaRPr lang="zh-CN" altLang="en-US"/>
        </a:p>
      </dgm:t>
    </dgm:pt>
    <dgm:pt modelId="{291EBA52-15FB-4985-9632-D5F9BE62ACD1}" cxnId="{44985B7D-9B69-47DE-8C53-C05842966DEE}" type="parTrans">
      <dgm:prSet/>
      <dgm:spPr/>
      <dgm:t>
        <a:bodyPr/>
        <a:p>
          <a:endParaRPr lang="zh-CN" altLang="en-US"/>
        </a:p>
      </dgm:t>
    </dgm:pt>
    <dgm:pt modelId="{87346316-64F3-4945-9984-33BC77341C9F}" cxnId="{44985B7D-9B69-47DE-8C53-C05842966DEE}" type="sibTrans">
      <dgm:prSet/>
      <dgm:spPr/>
      <dgm:t>
        <a:bodyPr/>
        <a:p>
          <a:endParaRPr lang="zh-CN" altLang="en-US"/>
        </a:p>
      </dgm:t>
    </dgm:pt>
    <dgm:pt modelId="{D0EA7659-9671-4C18-A9FB-B7373E914F38}">
      <dgm:prSet phldr="0" custT="0"/>
      <dgm:spPr/>
      <dgm:t>
        <a:bodyPr vert="horz" wrap="square"/>
        <a:p>
          <a:pPr>
            <a:lnSpc>
              <a:spcPct val="100000"/>
            </a:lnSpc>
            <a:spcBef>
              <a:spcPct val="0"/>
            </a:spcBef>
            <a:spcAft>
              <a:spcPct val="15000"/>
            </a:spcAft>
          </a:pPr>
          <a:r>
            <a:rPr lang="zh-CN" altLang="en-US"/>
            <a:t>路由</a:t>
          </a:r>
          <a:r>
            <a:rPr lang="zh-CN" altLang="en-US"/>
            <a:t>设计</a:t>
          </a:r>
          <a:endParaRPr lang="zh-CN" altLang="en-US"/>
        </a:p>
      </dgm:t>
    </dgm:pt>
    <dgm:pt modelId="{DB6A75A7-8D4D-4FC9-A912-E5E29C4E26C7}" cxnId="{4EF96951-EB6C-40C4-A333-F2642AE2E734}" type="parTrans">
      <dgm:prSet/>
      <dgm:spPr/>
    </dgm:pt>
    <dgm:pt modelId="{BB7E89E1-1E9A-41E3-B516-690768B5FF39}" cxnId="{4EF96951-EB6C-40C4-A333-F2642AE2E734}" type="sibTrans">
      <dgm:prSet/>
      <dgm:spPr/>
    </dgm:pt>
    <dgm:pt modelId="{7FBBE25A-876D-4DFE-A7C1-AD0E7DFA44D4}">
      <dgm:prSet phldr="0" custT="0"/>
      <dgm:spPr/>
      <dgm:t>
        <a:bodyPr vert="horz" wrap="square"/>
        <a:p>
          <a:pPr>
            <a:lnSpc>
              <a:spcPct val="100000"/>
            </a:lnSpc>
            <a:spcBef>
              <a:spcPct val="0"/>
            </a:spcBef>
            <a:spcAft>
              <a:spcPct val="15000"/>
            </a:spcAft>
          </a:pPr>
          <a:r>
            <a:rPr lang="en-US" altLang="zh-CN"/>
            <a:t>API</a:t>
          </a:r>
          <a:r>
            <a:rPr lang="zh-CN" altLang="en-US"/>
            <a:t>管理</a:t>
          </a:r>
          <a:endParaRPr lang="zh-CN" altLang="en-US"/>
        </a:p>
      </dgm:t>
    </dgm:pt>
    <dgm:pt modelId="{85A7D227-3EE2-476F-A1B7-29B43D0FCA5A}" cxnId="{9A055186-1BC0-4381-8BA3-3D3438CF4FAD}" type="parTrans">
      <dgm:prSet/>
      <dgm:spPr/>
    </dgm:pt>
    <dgm:pt modelId="{D1A6064E-3288-466E-A775-7136F2AAFCA9}" cxnId="{9A055186-1BC0-4381-8BA3-3D3438CF4FAD}" type="sibTrans">
      <dgm:prSet/>
      <dgm:spPr/>
    </dgm:pt>
    <dgm:pt modelId="{3929EFB2-2CF6-4D80-969E-6A63459A5B6C}">
      <dgm:prSet phldr="0" custT="0"/>
      <dgm:spPr/>
      <dgm:t>
        <a:bodyPr vert="horz" wrap="square"/>
        <a:p>
          <a:pPr>
            <a:lnSpc>
              <a:spcPct val="100000"/>
            </a:lnSpc>
            <a:spcBef>
              <a:spcPct val="0"/>
            </a:spcBef>
            <a:spcAft>
              <a:spcPct val="15000"/>
            </a:spcAft>
          </a:pPr>
          <a:r>
            <a:rPr lang="zh-CN" altLang="en-US"/>
            <a:t>内置</a:t>
          </a:r>
          <a:r>
            <a:rPr lang="zh-CN" altLang="en-US"/>
            <a:t>组件</a:t>
          </a:r>
          <a:r>
            <a:rPr lang="zh-CN" altLang="en-US"/>
            <a:t/>
          </a:r>
          <a:endParaRPr lang="zh-CN" altLang="en-US"/>
        </a:p>
      </dgm:t>
    </dgm:pt>
    <dgm:pt modelId="{A344BBB3-61FC-43D7-8EC1-F7FAF8935D62}" cxnId="{E41DEA9C-8800-40A9-AA20-75BF6B85D9E0}" type="parTrans">
      <dgm:prSet/>
      <dgm:spPr/>
    </dgm:pt>
    <dgm:pt modelId="{117E8323-AE4F-45DE-BA67-4FD21C59DBF7}" cxnId="{E41DEA9C-8800-40A9-AA20-75BF6B85D9E0}" type="sibTrans">
      <dgm:prSet/>
      <dgm:spPr/>
    </dgm:pt>
    <dgm:pt modelId="{89CF50F2-3EE8-4308-BA46-57745656A4AA}">
      <dgm:prSet phldrT="[文本]" phldr="0" custT="0"/>
      <dgm:spPr/>
      <dgm:t>
        <a:bodyPr vert="horz" wrap="square"/>
        <a:p>
          <a:pPr>
            <a:lnSpc>
              <a:spcPct val="100000"/>
            </a:lnSpc>
            <a:spcBef>
              <a:spcPct val="0"/>
            </a:spcBef>
            <a:spcAft>
              <a:spcPct val="35000"/>
            </a:spcAft>
          </a:pPr>
          <a:r>
            <a:rPr lang="zh-CN" altLang="en-US"/>
            <a:t>技术</a:t>
          </a:r>
          <a:r>
            <a:rPr lang="zh-CN" altLang="en-US"/>
            <a:t>预研</a:t>
          </a:r>
          <a:r>
            <a:rPr lang="zh-CN" altLang="en-US"/>
            <a:t/>
          </a:r>
          <a:endParaRPr lang="zh-CN" altLang="en-US"/>
        </a:p>
      </dgm:t>
    </dgm:pt>
    <dgm:pt modelId="{D242A0FB-DF73-49CA-BA3C-BD459F366127}" cxnId="{5001626C-6D12-4DE3-B5B3-A0EC66ED2780}" type="parTrans">
      <dgm:prSet/>
      <dgm:spPr/>
      <dgm:t>
        <a:bodyPr/>
        <a:p>
          <a:endParaRPr lang="zh-CN" altLang="en-US"/>
        </a:p>
      </dgm:t>
    </dgm:pt>
    <dgm:pt modelId="{9604C662-124F-4916-B7BB-4DF131431D56}" cxnId="{5001626C-6D12-4DE3-B5B3-A0EC66ED2780}" type="sibTrans">
      <dgm:prSet/>
      <dgm:spPr/>
      <dgm:t>
        <a:bodyPr/>
        <a:p>
          <a:endParaRPr lang="zh-CN" altLang="en-US"/>
        </a:p>
      </dgm:t>
    </dgm:pt>
    <dgm:pt modelId="{55BE383E-ED55-4CE5-A14F-7A99DEC5A4D3}">
      <dgm:prSet phldr="0" custT="0"/>
      <dgm:spPr/>
      <dgm:t>
        <a:bodyPr vert="horz" wrap="square"/>
        <a:p>
          <a:pPr>
            <a:lnSpc>
              <a:spcPct val="100000"/>
            </a:lnSpc>
            <a:spcBef>
              <a:spcPct val="0"/>
            </a:spcBef>
            <a:spcAft>
              <a:spcPct val="15000"/>
            </a:spcAft>
          </a:pPr>
          <a:r>
            <a:rPr lang="zh-CN" altLang="en-US">
              <a:sym typeface="+mn-ea"/>
            </a:rPr>
            <a:t>应用</a:t>
          </a:r>
          <a:r>
            <a:rPr lang="en-US" altLang="zh-CN">
              <a:sym typeface="+mn-ea"/>
            </a:rPr>
            <a:t>toke</a:t>
          </a:r>
          <a:r>
            <a:rPr lang="en-US" altLang="zh-CN">
              <a:sym typeface="+mn-ea"/>
            </a:rPr>
            <a:t>n</a:t>
          </a:r>
          <a:r>
            <a:rPr lang="zh-CN" altLang="en-US">
              <a:sym typeface="+mn-ea"/>
            </a:rPr>
            <a:t>获取</a:t>
          </a:r>
          <a:r>
            <a:rPr lang="zh-CN" altLang="en-US">
              <a:sym typeface="+mn-ea"/>
            </a:rPr>
            <a:t/>
          </a:r>
          <a:endParaRPr lang="zh-CN" altLang="en-US">
            <a:sym typeface="+mn-ea"/>
          </a:endParaRPr>
        </a:p>
      </dgm:t>
    </dgm:pt>
    <dgm:pt modelId="{30F50F18-4507-49A5-8DE8-47F16D9BA783}" cxnId="{3DF95B41-99DF-49C2-A985-28F8D60CA9D2}" type="parTrans">
      <dgm:prSet/>
      <dgm:spPr/>
    </dgm:pt>
    <dgm:pt modelId="{BE2AAEA8-AC5C-4214-8172-3A17C42A90AB}" cxnId="{3DF95B41-99DF-49C2-A985-28F8D60CA9D2}" type="sibTrans">
      <dgm:prSet/>
      <dgm:spPr/>
    </dgm:pt>
    <dgm:pt modelId="{1A5A5EFE-D40A-4623-8BC8-6E8C72E08434}">
      <dgm:prSet phldr="0" custT="0"/>
      <dgm:spPr/>
      <dgm:t>
        <a:bodyPr vert="horz" wrap="square"/>
        <a:p>
          <a:pPr>
            <a:lnSpc>
              <a:spcPct val="100000"/>
            </a:lnSpc>
            <a:spcBef>
              <a:spcPct val="0"/>
            </a:spcBef>
            <a:spcAft>
              <a:spcPct val="15000"/>
            </a:spcAft>
          </a:pPr>
          <a:r>
            <a:rPr>
              <a:sym typeface="+mn-ea"/>
            </a:rPr>
            <a:t>i</a:t>
          </a:r>
          <a:r>
            <a:rPr lang="en-US" altLang="zh-CN">
              <a:sym typeface="+mn-ea"/>
            </a:rPr>
            <a:t>frame/</a:t>
          </a:r>
          <a:r>
            <a:rPr lang="en-US" altLang="zh-CN">
              <a:sym typeface="+mn-ea"/>
            </a:rPr>
            <a:t>cookie</a:t>
          </a:r>
          <a:r>
            <a:rPr>
              <a:sym typeface="+mn-ea"/>
            </a:rPr>
            <a:t>限</a:t>
          </a:r>
          <a:r>
            <a:rPr lang="zh-CN" altLang="en-US">
              <a:sym typeface="+mn-ea"/>
            </a:rPr>
            <a:t>制</a:t>
          </a:r>
          <a:r>
            <a:rPr lang="zh-CN" altLang="en-US">
              <a:sym typeface="+mn-ea"/>
            </a:rPr>
            <a:t/>
          </a:r>
          <a:endParaRPr lang="zh-CN" altLang="en-US">
            <a:sym typeface="+mn-ea"/>
          </a:endParaRPr>
        </a:p>
      </dgm:t>
    </dgm:pt>
    <dgm:pt modelId="{1928B468-22EE-4EBE-ADEE-76EABA54D1C3}" cxnId="{1A8E9718-6152-4D81-9C18-D5312C226726}" type="parTrans">
      <dgm:prSet/>
      <dgm:spPr/>
    </dgm:pt>
    <dgm:pt modelId="{9EA8154C-76E6-4F48-913E-67715ED5E0C4}" cxnId="{1A8E9718-6152-4D81-9C18-D5312C226726}" type="sibTrans">
      <dgm:prSet/>
      <dgm:spPr/>
    </dgm:pt>
    <dgm:pt modelId="{52ADEEDD-ED4D-4645-A8A6-056316E66754}">
      <dgm:prSet phldr="0" custT="0"/>
      <dgm:spPr/>
      <dgm:t>
        <a:bodyPr vert="horz" wrap="square"/>
        <a:p>
          <a:pPr>
            <a:lnSpc>
              <a:spcPct val="100000"/>
            </a:lnSpc>
            <a:spcBef>
              <a:spcPct val="0"/>
            </a:spcBef>
            <a:spcAft>
              <a:spcPct val="15000"/>
            </a:spcAft>
          </a:pPr>
          <a:r>
            <a:rPr lang="en-US" altLang="zh-CN"/>
            <a:t>chrome</a:t>
          </a:r>
          <a:r>
            <a:rPr lang="zh-CN" altLang="en-US"/>
            <a:t>插件</a:t>
          </a:r>
          <a:r>
            <a:rPr lang="zh-CN" altLang="en-US"/>
            <a:t>模拟</a:t>
          </a:r>
          <a:r>
            <a:rPr lang="zh-CN" altLang="en-US"/>
            <a:t>登录</a:t>
          </a:r>
          <a:r>
            <a:rPr lang="zh-CN" altLang="en-US"/>
            <a:t/>
          </a:r>
          <a:endParaRPr lang="zh-CN" altLang="en-US"/>
        </a:p>
      </dgm:t>
    </dgm:pt>
    <dgm:pt modelId="{6C0E6633-2620-4D9A-91B5-3662B8B2F6C6}" cxnId="{6FB4DF57-16D9-4EC3-9BEA-9B380B9198DA}" type="parTrans">
      <dgm:prSet/>
      <dgm:spPr/>
    </dgm:pt>
    <dgm:pt modelId="{AFE468E6-C864-4814-856E-FE622F86CEA3}" cxnId="{6FB4DF57-16D9-4EC3-9BEA-9B380B9198DA}" type="sibTrans">
      <dgm:prSet/>
      <dgm:spPr/>
    </dgm:pt>
    <dgm:pt modelId="{A4CBB6B8-84E6-41DA-A253-F380CBF4C16F}">
      <dgm:prSet phldrT="[文本]" phldr="0" custT="0"/>
      <dgm:spPr/>
      <dgm:t>
        <a:bodyPr vert="horz" wrap="square"/>
        <a:p>
          <a:pPr>
            <a:lnSpc>
              <a:spcPct val="100000"/>
            </a:lnSpc>
            <a:spcBef>
              <a:spcPct val="0"/>
            </a:spcBef>
            <a:spcAft>
              <a:spcPct val="15000"/>
            </a:spcAft>
          </a:pPr>
          <a:r>
            <a:rPr lang="zh-CN" altLang="en-US"/>
            <a:t>产品</a:t>
          </a:r>
          <a:r>
            <a:rPr lang="zh-CN" altLang="en-US"/>
            <a:t>交互</a:t>
          </a:r>
          <a:r>
            <a:rPr lang="zh-CN" altLang="en-US"/>
            <a:t/>
          </a:r>
          <a:endParaRPr lang="zh-CN" altLang="en-US"/>
        </a:p>
      </dgm:t>
    </dgm:pt>
    <dgm:pt modelId="{6BF9AA0B-A851-4ABD-9BE8-1336C9738AB8}" cxnId="{C759D868-FA1E-4C04-83C9-7D69B588FF0F}" type="parTrans">
      <dgm:prSet/>
      <dgm:spPr/>
      <dgm:t>
        <a:bodyPr/>
        <a:p>
          <a:endParaRPr lang="zh-CN" altLang="en-US"/>
        </a:p>
      </dgm:t>
    </dgm:pt>
    <dgm:pt modelId="{B71ACFC2-160E-4438-99B2-0295109B5775}" cxnId="{C759D868-FA1E-4C04-83C9-7D69B588FF0F}" type="sibTrans">
      <dgm:prSet/>
      <dgm:spPr/>
      <dgm:t>
        <a:bodyPr/>
        <a:p>
          <a:endParaRPr lang="zh-CN" altLang="en-US"/>
        </a:p>
      </dgm:t>
    </dgm:pt>
    <dgm:pt modelId="{064953AE-CD4B-4E5E-827C-13F4BD20CE49}">
      <dgm:prSet phldr="0" custT="0"/>
      <dgm:spPr/>
      <dgm:t>
        <a:bodyPr vert="horz" wrap="square"/>
        <a:p>
          <a:pPr>
            <a:lnSpc>
              <a:spcPct val="100000"/>
            </a:lnSpc>
            <a:spcBef>
              <a:spcPct val="0"/>
            </a:spcBef>
            <a:spcAft>
              <a:spcPct val="15000"/>
            </a:spcAft>
          </a:pPr>
          <a:r>
            <a:rPr lang="zh-CN" altLang="en-US"/>
            <a:t>加载</a:t>
          </a:r>
          <a:r>
            <a:rPr lang="en-US" altLang="zh-CN"/>
            <a:t>/</a:t>
          </a:r>
          <a:r>
            <a:rPr lang="zh-CN" altLang="en-US"/>
            <a:t>过渡</a:t>
          </a:r>
          <a:r>
            <a:rPr lang="zh-CN" altLang="en-US"/>
            <a:t>动画</a:t>
          </a:r>
          <a:r>
            <a:rPr lang="zh-CN" altLang="en-US"/>
            <a:t/>
          </a:r>
          <a:endParaRPr lang="zh-CN" altLang="en-US"/>
        </a:p>
      </dgm:t>
    </dgm:pt>
    <dgm:pt modelId="{1333BC13-F667-4257-9A7E-974782EF4921}" cxnId="{E39489F1-FAE3-4405-B4CA-95A2560C45C2}" type="parTrans">
      <dgm:prSet/>
      <dgm:spPr/>
    </dgm:pt>
    <dgm:pt modelId="{58C315A9-63AC-48A3-9CCE-2CF34D62F74C}" cxnId="{E39489F1-FAE3-4405-B4CA-95A2560C45C2}" type="sibTrans">
      <dgm:prSet/>
      <dgm:spPr/>
    </dgm:pt>
    <dgm:pt modelId="{762F3721-7EC3-457C-9DAC-8E27A759B841}">
      <dgm:prSet phldr="0" custT="0"/>
      <dgm:spPr/>
      <dgm:t>
        <a:bodyPr vert="horz" wrap="square"/>
        <a:p>
          <a:pPr>
            <a:lnSpc>
              <a:spcPct val="100000"/>
            </a:lnSpc>
            <a:spcBef>
              <a:spcPct val="0"/>
            </a:spcBef>
            <a:spcAft>
              <a:spcPct val="15000"/>
            </a:spcAft>
          </a:pPr>
          <a:r>
            <a:rPr lang="zh-CN" altLang="en-US"/>
            <a:t>自定义</a:t>
          </a:r>
          <a:r>
            <a:rPr lang="zh-CN" altLang="en-US"/>
            <a:t>主题</a:t>
          </a:r>
          <a:endParaRPr lang="zh-CN" altLang="en-US"/>
        </a:p>
      </dgm:t>
    </dgm:pt>
    <dgm:pt modelId="{FE0DB753-404A-4A7C-A874-0ADC5058500E}" cxnId="{75FDF75D-DC5A-48E1-BA4A-5F9E0865CA35}" type="parTrans">
      <dgm:prSet/>
      <dgm:spPr/>
    </dgm:pt>
    <dgm:pt modelId="{124D0B74-9FC2-4AAF-BDAF-68FAA17A576F}" cxnId="{75FDF75D-DC5A-48E1-BA4A-5F9E0865CA35}" type="sibTrans">
      <dgm:prSet/>
      <dgm:spPr/>
    </dgm:pt>
    <dgm:pt modelId="{D0F95F26-98E1-4849-BC27-29F3C8CCDE6F}">
      <dgm:prSet phldr="0" custT="0"/>
      <dgm:spPr/>
      <dgm:t>
        <a:bodyPr vert="horz" wrap="square"/>
        <a:p>
          <a:pPr>
            <a:lnSpc>
              <a:spcPct val="100000"/>
            </a:lnSpc>
            <a:spcBef>
              <a:spcPct val="0"/>
            </a:spcBef>
            <a:spcAft>
              <a:spcPct val="15000"/>
            </a:spcAft>
          </a:pPr>
          <a:r>
            <a:rPr lang="zh-CN" altLang="en-US"/>
            <a:t>网页</a:t>
          </a:r>
          <a:r>
            <a:rPr lang="zh-CN" altLang="en-US"/>
            <a:t>弹幕</a:t>
          </a:r>
          <a:r>
            <a:rPr lang="zh-CN" altLang="en-US"/>
            <a:t/>
          </a:r>
          <a:endParaRPr lang="zh-CN" altLang="en-US"/>
        </a:p>
      </dgm:t>
    </dgm:pt>
    <dgm:pt modelId="{9F776A6B-0103-4F27-B266-8843F940F429}" cxnId="{15D99AA0-45BA-4886-ADD9-A0A50948CD8E}" type="parTrans">
      <dgm:prSet/>
      <dgm:spPr/>
    </dgm:pt>
    <dgm:pt modelId="{76B3C4B3-FC81-45BA-BB5E-7C4CB0761266}" cxnId="{15D99AA0-45BA-4886-ADD9-A0A50948CD8E}"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Cnt="0"/>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Cnt="0">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3279F249-D368-419F-84F1-08716CD44ABD}" srcId="{B3B61304-4A0F-4E11-8080-599F9186F6A5}" destId="{06475F0D-9D1A-4BF5-AEE3-CD3F880BC44A}" srcOrd="0" destOrd="0" parTransId="{E99562FF-418F-46D1-8F86-E0992ED7BA8E}" sibTransId="{4BD710C9-2F9D-441E-B548-A9989C0147D7}"/>
    <dgm:cxn modelId="{1227C51D-0BE4-45CC-96F2-EC9FBD52F975}" srcId="{06475F0D-9D1A-4BF5-AEE3-CD3F880BC44A}" destId="{FE2A3430-07B7-4AF8-8050-E9E6630C707F}" srcOrd="0" destOrd="0" parTransId="{FB51E315-BC56-4135-BA1D-66E640931F3A}" sibTransId="{9ADD2677-777A-4E9D-AE48-B83F0BAD6874}"/>
    <dgm:cxn modelId="{76D3F95F-34EA-4EC2-A119-55AA1D7EE668}" srcId="{06475F0D-9D1A-4BF5-AEE3-CD3F880BC44A}" destId="{4251E3EC-20E3-4179-9D10-E5CFD9EBB2EB}" srcOrd="1" destOrd="0" parTransId="{704A5739-7FF0-4E44-A89D-8E70DF783C2F}" sibTransId="{5E4FD352-9AC6-404B-A0DA-8739BE5B0901}"/>
    <dgm:cxn modelId="{08357D83-57DC-44B3-BB6A-221203EA375B}" srcId="{06475F0D-9D1A-4BF5-AEE3-CD3F880BC44A}" destId="{76BD2FD4-D6E9-4FA0-822B-5675BD8089C3}" srcOrd="2" destOrd="0" parTransId="{5DC75C05-D020-4F5C-B290-0ECFAC24119B}" sibTransId="{15BD785D-C3E2-45ED-9ED1-B9BC2618C7C3}"/>
    <dgm:cxn modelId="{5E2E11CE-352D-4436-9B7A-F4F1940F7525}" srcId="{B3B61304-4A0F-4E11-8080-599F9186F6A5}" destId="{C17EA81B-EE8F-4BEA-9D93-831900C89C00}" srcOrd="1" destOrd="0" parTransId="{D73C192A-A373-4ACC-BFC9-76609E41CF4E}" sibTransId="{40C2F390-CB3F-4BF4-827D-B8018A5F3BB7}"/>
    <dgm:cxn modelId="{44985B7D-9B69-47DE-8C53-C05842966DEE}" srcId="{C17EA81B-EE8F-4BEA-9D93-831900C89C00}" destId="{2E055442-BDF6-42BD-8A8A-460CDF6F5C5E}" srcOrd="0" destOrd="1" parTransId="{291EBA52-15FB-4985-9632-D5F9BE62ACD1}" sibTransId="{87346316-64F3-4945-9984-33BC77341C9F}"/>
    <dgm:cxn modelId="{4EF96951-EB6C-40C4-A333-F2642AE2E734}" srcId="{C17EA81B-EE8F-4BEA-9D93-831900C89C00}" destId="{D0EA7659-9671-4C18-A9FB-B7373E914F38}" srcOrd="1" destOrd="1" parTransId="{DB6A75A7-8D4D-4FC9-A912-E5E29C4E26C7}" sibTransId="{BB7E89E1-1E9A-41E3-B516-690768B5FF39}"/>
    <dgm:cxn modelId="{9A055186-1BC0-4381-8BA3-3D3438CF4FAD}" srcId="{C17EA81B-EE8F-4BEA-9D93-831900C89C00}" destId="{7FBBE25A-876D-4DFE-A7C1-AD0E7DFA44D4}" srcOrd="2" destOrd="1" parTransId="{85A7D227-3EE2-476F-A1B7-29B43D0FCA5A}" sibTransId="{D1A6064E-3288-466E-A775-7136F2AAFCA9}"/>
    <dgm:cxn modelId="{E41DEA9C-8800-40A9-AA20-75BF6B85D9E0}" srcId="{C17EA81B-EE8F-4BEA-9D93-831900C89C00}" destId="{3929EFB2-2CF6-4D80-969E-6A63459A5B6C}" srcOrd="3" destOrd="1" parTransId="{A344BBB3-61FC-43D7-8EC1-F7FAF8935D62}" sibTransId="{117E8323-AE4F-45DE-BA67-4FD21C59DBF7}"/>
    <dgm:cxn modelId="{5001626C-6D12-4DE3-B5B3-A0EC66ED2780}" srcId="{B3B61304-4A0F-4E11-8080-599F9186F6A5}" destId="{89CF50F2-3EE8-4308-BA46-57745656A4AA}" srcOrd="2" destOrd="0" parTransId="{D242A0FB-DF73-49CA-BA3C-BD459F366127}" sibTransId="{9604C662-124F-4916-B7BB-4DF131431D56}"/>
    <dgm:cxn modelId="{3DF95B41-99DF-49C2-A985-28F8D60CA9D2}" srcId="{89CF50F2-3EE8-4308-BA46-57745656A4AA}" destId="{55BE383E-ED55-4CE5-A14F-7A99DEC5A4D3}" srcOrd="0" destOrd="2" parTransId="{30F50F18-4507-49A5-8DE8-47F16D9BA783}" sibTransId="{BE2AAEA8-AC5C-4214-8172-3A17C42A90AB}"/>
    <dgm:cxn modelId="{1A8E9718-6152-4D81-9C18-D5312C226726}" srcId="{89CF50F2-3EE8-4308-BA46-57745656A4AA}" destId="{1A5A5EFE-D40A-4623-8BC8-6E8C72E08434}" srcOrd="1" destOrd="2" parTransId="{1928B468-22EE-4EBE-ADEE-76EABA54D1C3}" sibTransId="{9EA8154C-76E6-4F48-913E-67715ED5E0C4}"/>
    <dgm:cxn modelId="{6FB4DF57-16D9-4EC3-9BEA-9B380B9198DA}" srcId="{89CF50F2-3EE8-4308-BA46-57745656A4AA}" destId="{52ADEEDD-ED4D-4645-A8A6-056316E66754}" srcOrd="2" destOrd="2" parTransId="{6C0E6633-2620-4D9A-91B5-3662B8B2F6C6}" sibTransId="{AFE468E6-C864-4814-856E-FE622F86CEA3}"/>
    <dgm:cxn modelId="{C759D868-FA1E-4C04-83C9-7D69B588FF0F}" srcId="{B3B61304-4A0F-4E11-8080-599F9186F6A5}" destId="{A4CBB6B8-84E6-41DA-A253-F380CBF4C16F}" srcOrd="3" destOrd="0" parTransId="{6BF9AA0B-A851-4ABD-9BE8-1336C9738AB8}" sibTransId="{B71ACFC2-160E-4438-99B2-0295109B5775}"/>
    <dgm:cxn modelId="{E39489F1-FAE3-4405-B4CA-95A2560C45C2}" srcId="{A4CBB6B8-84E6-41DA-A253-F380CBF4C16F}" destId="{064953AE-CD4B-4E5E-827C-13F4BD20CE49}" srcOrd="0" destOrd="3" parTransId="{1333BC13-F667-4257-9A7E-974782EF4921}" sibTransId="{58C315A9-63AC-48A3-9CCE-2CF34D62F74C}"/>
    <dgm:cxn modelId="{75FDF75D-DC5A-48E1-BA4A-5F9E0865CA35}" srcId="{A4CBB6B8-84E6-41DA-A253-F380CBF4C16F}" destId="{762F3721-7EC3-457C-9DAC-8E27A759B841}" srcOrd="1" destOrd="3" parTransId="{FE0DB753-404A-4A7C-A874-0ADC5058500E}" sibTransId="{124D0B74-9FC2-4AAF-BDAF-68FAA17A576F}"/>
    <dgm:cxn modelId="{15D99AA0-45BA-4886-ADD9-A0A50948CD8E}" srcId="{A4CBB6B8-84E6-41DA-A253-F380CBF4C16F}" destId="{D0F95F26-98E1-4849-BC27-29F3C8CCDE6F}" srcOrd="2" destOrd="3" parTransId="{9F776A6B-0103-4F27-B266-8843F940F429}" sibTransId="{76B3C4B3-FC81-45BA-BB5E-7C4CB0761266}"/>
    <dgm:cxn modelId="{D5B0574E-22F3-42C6-A2C6-CCA8AC8EA35A}" type="presOf" srcId="{B3B61304-4A0F-4E11-8080-599F9186F6A5}" destId="{7894115B-AABB-46F2-A52E-C27597016790}" srcOrd="0" destOrd="0" presId="urn:microsoft.com/office/officeart/2005/8/layout/hProcess4"/>
    <dgm:cxn modelId="{E9603962-E313-45AF-A249-9134EA1FD2DE}" type="presParOf" srcId="{7894115B-AABB-46F2-A52E-C27597016790}" destId="{56D916F2-6768-419D-835D-0E92CC7C803C}" srcOrd="0" destOrd="0" presId="urn:microsoft.com/office/officeart/2005/8/layout/hProcess4"/>
    <dgm:cxn modelId="{B812C7E1-5E8E-44F5-A86F-3E891023BEC1}" type="presParOf" srcId="{7894115B-AABB-46F2-A52E-C27597016790}" destId="{ECD0F423-0D40-44D8-AF71-D97C3F9DF26B}" srcOrd="1" destOrd="0" presId="urn:microsoft.com/office/officeart/2005/8/layout/hProcess4"/>
    <dgm:cxn modelId="{58B5FA49-16C8-4CBE-99B1-B36581B23664}" type="presParOf" srcId="{7894115B-AABB-46F2-A52E-C27597016790}" destId="{77157E72-C09D-4CF2-AEC0-0324FBF39226}" srcOrd="2" destOrd="0" presId="urn:microsoft.com/office/officeart/2005/8/layout/hProcess4"/>
    <dgm:cxn modelId="{693F04F4-3C52-4DA0-9527-0A7B4AA0A2E2}" type="presParOf" srcId="{77157E72-C09D-4CF2-AEC0-0324FBF39226}" destId="{29C62E5B-77E6-4FD6-95C8-E16514EA592F}" srcOrd="0" destOrd="2" presId="urn:microsoft.com/office/officeart/2005/8/layout/hProcess4"/>
    <dgm:cxn modelId="{27B64C34-4B5B-4B81-A168-9F536A0993C6}" type="presParOf" srcId="{29C62E5B-77E6-4FD6-95C8-E16514EA592F}" destId="{24BEEBBD-4900-44F6-A6F9-3F722A9F3012}" srcOrd="0" destOrd="0" presId="urn:microsoft.com/office/officeart/2005/8/layout/hProcess4"/>
    <dgm:cxn modelId="{105D05D6-9500-4702-906C-804944D4F4F7}" type="presParOf" srcId="{29C62E5B-77E6-4FD6-95C8-E16514EA592F}" destId="{EA4C33C9-9B7B-4236-9D97-1954A4D46745}" srcOrd="1" destOrd="0" presId="urn:microsoft.com/office/officeart/2005/8/layout/hProcess4"/>
    <dgm:cxn modelId="{20908755-8072-401E-8317-2EC0400E669B}" type="presOf" srcId="{FE2A3430-07B7-4AF8-8050-E9E6630C707F}" destId="{EA4C33C9-9B7B-4236-9D97-1954A4D46745}" srcOrd="0" destOrd="0" presId="urn:microsoft.com/office/officeart/2005/8/layout/hProcess4"/>
    <dgm:cxn modelId="{EA5AC456-5C0D-40AE-B941-5FD716692A0C}" type="presOf" srcId="{4251E3EC-20E3-4179-9D10-E5CFD9EBB2EB}" destId="{EA4C33C9-9B7B-4236-9D97-1954A4D46745}" srcOrd="0" destOrd="1" presId="urn:microsoft.com/office/officeart/2005/8/layout/hProcess4"/>
    <dgm:cxn modelId="{0C52528D-5A72-43DB-AABC-EE79EBBF8753}" type="presOf" srcId="{76BD2FD4-D6E9-4FA0-822B-5675BD8089C3}" destId="{EA4C33C9-9B7B-4236-9D97-1954A4D46745}" srcOrd="0" destOrd="2" presId="urn:microsoft.com/office/officeart/2005/8/layout/hProcess4"/>
    <dgm:cxn modelId="{2F945C5C-07A4-47DE-BD80-85DFD4BC5CB7}" type="presParOf" srcId="{29C62E5B-77E6-4FD6-95C8-E16514EA592F}" destId="{1E8A37B1-D464-40AA-8171-F21D027B523A}" srcOrd="2" destOrd="0" presId="urn:microsoft.com/office/officeart/2005/8/layout/hProcess4"/>
    <dgm:cxn modelId="{91B302E6-3E06-4B31-8E32-DA7EE1812B60}" type="presOf" srcId="{FE2A3430-07B7-4AF8-8050-E9E6630C707F}" destId="{1E8A37B1-D464-40AA-8171-F21D027B523A}" srcOrd="1" destOrd="0" presId="urn:microsoft.com/office/officeart/2005/8/layout/hProcess4"/>
    <dgm:cxn modelId="{53A434C9-DFDF-4700-A677-10CD25E8AB56}" type="presOf" srcId="{4251E3EC-20E3-4179-9D10-E5CFD9EBB2EB}" destId="{1E8A37B1-D464-40AA-8171-F21D027B523A}" srcOrd="1" destOrd="1" presId="urn:microsoft.com/office/officeart/2005/8/layout/hProcess4"/>
    <dgm:cxn modelId="{3711B2E6-665B-4450-A4F8-FED883A0A86E}" type="presOf" srcId="{76BD2FD4-D6E9-4FA0-822B-5675BD8089C3}" destId="{1E8A37B1-D464-40AA-8171-F21D027B523A}" srcOrd="1" destOrd="2" presId="urn:microsoft.com/office/officeart/2005/8/layout/hProcess4"/>
    <dgm:cxn modelId="{2624D744-7D62-489E-A208-5D19D63B6D57}" type="presParOf" srcId="{29C62E5B-77E6-4FD6-95C8-E16514EA592F}" destId="{50F89035-D090-4CAD-827E-5FE864D0CC7D}" srcOrd="3" destOrd="0" presId="urn:microsoft.com/office/officeart/2005/8/layout/hProcess4"/>
    <dgm:cxn modelId="{B1B0E725-B28B-4425-B434-259DA199BDEC}" type="presOf" srcId="{06475F0D-9D1A-4BF5-AEE3-CD3F880BC44A}" destId="{50F89035-D090-4CAD-827E-5FE864D0CC7D}" srcOrd="0" destOrd="0" presId="urn:microsoft.com/office/officeart/2005/8/layout/hProcess4"/>
    <dgm:cxn modelId="{5F1BFB56-666B-4615-B92E-E42184E7B85F}" type="presParOf" srcId="{29C62E5B-77E6-4FD6-95C8-E16514EA592F}" destId="{920CA769-40FC-4401-A1E0-FD4D856E9B21}" srcOrd="4" destOrd="0" presId="urn:microsoft.com/office/officeart/2005/8/layout/hProcess4"/>
    <dgm:cxn modelId="{A32E0A2A-B390-467D-A87F-5DCC68AFF06A}" type="presParOf" srcId="{77157E72-C09D-4CF2-AEC0-0324FBF39226}" destId="{B871E909-CC84-4270-8398-F5F049AEA932}" srcOrd="1" destOrd="2" presId="urn:microsoft.com/office/officeart/2005/8/layout/hProcess4"/>
    <dgm:cxn modelId="{D34FA344-5386-45D3-AA5B-6FFDEDC7BC67}" type="presOf" srcId="{4BD710C9-2F9D-441E-B548-A9989C0147D7}" destId="{B871E909-CC84-4270-8398-F5F049AEA932}" srcOrd="0" destOrd="0" presId="urn:microsoft.com/office/officeart/2005/8/layout/hProcess4"/>
    <dgm:cxn modelId="{AE78A0D7-DA63-4180-8998-86F5A3B023CF}" type="presParOf" srcId="{77157E72-C09D-4CF2-AEC0-0324FBF39226}" destId="{5381038C-A52C-40F2-AE25-892F98A4F272}" srcOrd="2" destOrd="2" presId="urn:microsoft.com/office/officeart/2005/8/layout/hProcess4"/>
    <dgm:cxn modelId="{CB542106-79D1-417F-99C2-C6F8C872C5A5}" type="presParOf" srcId="{5381038C-A52C-40F2-AE25-892F98A4F272}" destId="{8C60EF28-DEE2-471E-9110-F1DE84254762}" srcOrd="0" destOrd="2" presId="urn:microsoft.com/office/officeart/2005/8/layout/hProcess4"/>
    <dgm:cxn modelId="{ADA97D1D-57BE-4973-998F-AC419377E5B5}" type="presParOf" srcId="{5381038C-A52C-40F2-AE25-892F98A4F272}" destId="{8C4A7715-D8F8-4D2B-94CE-98F25CB35172}" srcOrd="1" destOrd="2" presId="urn:microsoft.com/office/officeart/2005/8/layout/hProcess4"/>
    <dgm:cxn modelId="{9B084420-3313-41F7-ACE5-DF6B88E3CE17}" type="presOf" srcId="{2E055442-BDF6-42BD-8A8A-460CDF6F5C5E}" destId="{8C4A7715-D8F8-4D2B-94CE-98F25CB35172}" srcOrd="0" destOrd="0" presId="urn:microsoft.com/office/officeart/2005/8/layout/hProcess4"/>
    <dgm:cxn modelId="{11EFFE64-CC9E-4860-9620-58D4CEF2CDCC}" type="presOf" srcId="{D0EA7659-9671-4C18-A9FB-B7373E914F38}" destId="{8C4A7715-D8F8-4D2B-94CE-98F25CB35172}" srcOrd="0" destOrd="1" presId="urn:microsoft.com/office/officeart/2005/8/layout/hProcess4"/>
    <dgm:cxn modelId="{A631A56F-4F1F-44CF-BAEB-2E8C3235495B}" type="presOf" srcId="{7FBBE25A-876D-4DFE-A7C1-AD0E7DFA44D4}" destId="{8C4A7715-D8F8-4D2B-94CE-98F25CB35172}" srcOrd="0" destOrd="2" presId="urn:microsoft.com/office/officeart/2005/8/layout/hProcess4"/>
    <dgm:cxn modelId="{08AA0131-57F5-433E-90C4-DC3D2EBFF41E}" type="presOf" srcId="{3929EFB2-2CF6-4D80-969E-6A63459A5B6C}" destId="{8C4A7715-D8F8-4D2B-94CE-98F25CB35172}" srcOrd="0" destOrd="3" presId="urn:microsoft.com/office/officeart/2005/8/layout/hProcess4"/>
    <dgm:cxn modelId="{60900C38-C670-4E71-B7AE-763CA1DF4C5F}" type="presParOf" srcId="{5381038C-A52C-40F2-AE25-892F98A4F272}" destId="{E6E63E6B-9802-4903-9CE3-5D4A716AEA02}" srcOrd="2" destOrd="2" presId="urn:microsoft.com/office/officeart/2005/8/layout/hProcess4"/>
    <dgm:cxn modelId="{04FC38A5-02CA-411A-9562-417ACD0C210D}" type="presOf" srcId="{2E055442-BDF6-42BD-8A8A-460CDF6F5C5E}" destId="{E6E63E6B-9802-4903-9CE3-5D4A716AEA02}" srcOrd="1" destOrd="0" presId="urn:microsoft.com/office/officeart/2005/8/layout/hProcess4"/>
    <dgm:cxn modelId="{E38C2BD1-96E7-4ACD-9C19-82AE00C30C4E}" type="presOf" srcId="{D0EA7659-9671-4C18-A9FB-B7373E914F38}" destId="{E6E63E6B-9802-4903-9CE3-5D4A716AEA02}" srcOrd="1" destOrd="1" presId="urn:microsoft.com/office/officeart/2005/8/layout/hProcess4"/>
    <dgm:cxn modelId="{422EBD8D-F818-453A-89E5-6C112E36292A}" type="presOf" srcId="{7FBBE25A-876D-4DFE-A7C1-AD0E7DFA44D4}" destId="{E6E63E6B-9802-4903-9CE3-5D4A716AEA02}" srcOrd="1" destOrd="2" presId="urn:microsoft.com/office/officeart/2005/8/layout/hProcess4"/>
    <dgm:cxn modelId="{2C5EB98D-7120-4593-8000-32442A8D68E5}" type="presOf" srcId="{3929EFB2-2CF6-4D80-969E-6A63459A5B6C}" destId="{E6E63E6B-9802-4903-9CE3-5D4A716AEA02}" srcOrd="1" destOrd="3" presId="urn:microsoft.com/office/officeart/2005/8/layout/hProcess4"/>
    <dgm:cxn modelId="{07D1F9A2-2457-4E2D-A08A-19A903121864}" type="presParOf" srcId="{5381038C-A52C-40F2-AE25-892F98A4F272}" destId="{D48BF050-6660-4D4F-AF7C-757C782402D6}" srcOrd="3" destOrd="2" presId="urn:microsoft.com/office/officeart/2005/8/layout/hProcess4"/>
    <dgm:cxn modelId="{31037440-7F0D-40BE-B7FE-6B4BD3FA23FA}" type="presOf" srcId="{C17EA81B-EE8F-4BEA-9D93-831900C89C00}" destId="{D48BF050-6660-4D4F-AF7C-757C782402D6}" srcOrd="0" destOrd="0" presId="urn:microsoft.com/office/officeart/2005/8/layout/hProcess4"/>
    <dgm:cxn modelId="{63283E3F-CCCA-4FC5-A06A-102EBE20EB1B}" type="presParOf" srcId="{5381038C-A52C-40F2-AE25-892F98A4F272}" destId="{0D59B193-1E3C-4187-9E9F-A2912DCADAC6}" srcOrd="4" destOrd="2" presId="urn:microsoft.com/office/officeart/2005/8/layout/hProcess4"/>
    <dgm:cxn modelId="{374CF79C-D670-40AB-8809-8640DB8E48DF}" type="presParOf" srcId="{77157E72-C09D-4CF2-AEC0-0324FBF39226}" destId="{FB15DAFD-B404-4CB3-9791-947A7CB3C00D}" srcOrd="3" destOrd="2" presId="urn:microsoft.com/office/officeart/2005/8/layout/hProcess4"/>
    <dgm:cxn modelId="{9572E897-033E-4B90-9EF3-2FCA12E052DC}" type="presOf" srcId="{40C2F390-CB3F-4BF4-827D-B8018A5F3BB7}" destId="{FB15DAFD-B404-4CB3-9791-947A7CB3C00D}" srcOrd="0" destOrd="0" presId="urn:microsoft.com/office/officeart/2005/8/layout/hProcess4"/>
    <dgm:cxn modelId="{A300F8DD-3119-488A-8704-682654261D0A}" type="presParOf" srcId="{77157E72-C09D-4CF2-AEC0-0324FBF39226}" destId="{754F4C32-447F-4E14-8ED3-35A922A043A5}" srcOrd="4" destOrd="2" presId="urn:microsoft.com/office/officeart/2005/8/layout/hProcess4"/>
    <dgm:cxn modelId="{7D30595E-9B06-4579-9B44-6257CB1783AB}" type="presParOf" srcId="{754F4C32-447F-4E14-8ED3-35A922A043A5}" destId="{020AEDA5-DA09-4A53-AF58-AED2EF90E935}" srcOrd="0" destOrd="4" presId="urn:microsoft.com/office/officeart/2005/8/layout/hProcess4"/>
    <dgm:cxn modelId="{AB03EEF1-4EE3-4140-8D37-DAE7015ADD54}" type="presParOf" srcId="{754F4C32-447F-4E14-8ED3-35A922A043A5}" destId="{0428F0A0-98D5-457A-BE43-28F46915FA56}" srcOrd="1" destOrd="4" presId="urn:microsoft.com/office/officeart/2005/8/layout/hProcess4"/>
    <dgm:cxn modelId="{1AD1196D-ACC5-495A-B6E6-70902CDD0F7C}" type="presOf" srcId="{55BE383E-ED55-4CE5-A14F-7A99DEC5A4D3}" destId="{0428F0A0-98D5-457A-BE43-28F46915FA56}" srcOrd="0" destOrd="0" presId="urn:microsoft.com/office/officeart/2005/8/layout/hProcess4"/>
    <dgm:cxn modelId="{1B195C6B-2990-40C2-83C3-9126C4F24F5F}" type="presOf" srcId="{1A5A5EFE-D40A-4623-8BC8-6E8C72E08434}" destId="{0428F0A0-98D5-457A-BE43-28F46915FA56}" srcOrd="0" destOrd="1" presId="urn:microsoft.com/office/officeart/2005/8/layout/hProcess4"/>
    <dgm:cxn modelId="{43EC769D-6642-477C-9737-A0861332D25F}" type="presOf" srcId="{52ADEEDD-ED4D-4645-A8A6-056316E66754}" destId="{0428F0A0-98D5-457A-BE43-28F46915FA56}" srcOrd="0" destOrd="2" presId="urn:microsoft.com/office/officeart/2005/8/layout/hProcess4"/>
    <dgm:cxn modelId="{E45CEC84-9168-4845-AC49-BFBB3293805B}" type="presParOf" srcId="{754F4C32-447F-4E14-8ED3-35A922A043A5}" destId="{F4682735-7E21-4BD6-A94E-5C31E3B718FD}" srcOrd="2" destOrd="4" presId="urn:microsoft.com/office/officeart/2005/8/layout/hProcess4"/>
    <dgm:cxn modelId="{8C65995A-0CF0-4664-8D46-7420AEF807AC}" type="presOf" srcId="{55BE383E-ED55-4CE5-A14F-7A99DEC5A4D3}" destId="{F4682735-7E21-4BD6-A94E-5C31E3B718FD}" srcOrd="1" destOrd="0" presId="urn:microsoft.com/office/officeart/2005/8/layout/hProcess4"/>
    <dgm:cxn modelId="{DCFDEC09-0943-4FC2-8980-CA5FDA28AC70}" type="presOf" srcId="{1A5A5EFE-D40A-4623-8BC8-6E8C72E08434}" destId="{F4682735-7E21-4BD6-A94E-5C31E3B718FD}" srcOrd="1" destOrd="1" presId="urn:microsoft.com/office/officeart/2005/8/layout/hProcess4"/>
    <dgm:cxn modelId="{BD0404AD-1491-4FAA-BF11-74D3E670C6F3}" type="presOf" srcId="{52ADEEDD-ED4D-4645-A8A6-056316E66754}" destId="{F4682735-7E21-4BD6-A94E-5C31E3B718FD}" srcOrd="1" destOrd="2" presId="urn:microsoft.com/office/officeart/2005/8/layout/hProcess4"/>
    <dgm:cxn modelId="{B7DAEB1C-9601-4FC1-9735-800D31D94867}" type="presParOf" srcId="{754F4C32-447F-4E14-8ED3-35A922A043A5}" destId="{E8647766-AE1D-45F8-B3AB-5EEE3BDE8498}" srcOrd="3" destOrd="4" presId="urn:microsoft.com/office/officeart/2005/8/layout/hProcess4"/>
    <dgm:cxn modelId="{325095EB-CA50-4DF6-9EF6-C3231E0050BC}" type="presOf" srcId="{89CF50F2-3EE8-4308-BA46-57745656A4AA}" destId="{E8647766-AE1D-45F8-B3AB-5EEE3BDE8498}" srcOrd="0" destOrd="0" presId="urn:microsoft.com/office/officeart/2005/8/layout/hProcess4"/>
    <dgm:cxn modelId="{271F9159-F5D7-4406-8315-819E7B56E396}" type="presParOf" srcId="{754F4C32-447F-4E14-8ED3-35A922A043A5}" destId="{96D6127B-1D73-45CB-82BD-67878CD7892E}" srcOrd="4" destOrd="4" presId="urn:microsoft.com/office/officeart/2005/8/layout/hProcess4"/>
    <dgm:cxn modelId="{26988179-FBE9-4745-836E-66EE6E6A8F96}" type="presParOf" srcId="{77157E72-C09D-4CF2-AEC0-0324FBF39226}" destId="{B9C7137C-9C61-4C57-9E51-9765BE456DD1}" srcOrd="5" destOrd="2" presId="urn:microsoft.com/office/officeart/2005/8/layout/hProcess4"/>
    <dgm:cxn modelId="{311BCAAF-E547-4AEA-9D9F-4A38E781BB6D}" type="presOf" srcId="{9604C662-124F-4916-B7BB-4DF131431D56}" destId="{B9C7137C-9C61-4C57-9E51-9765BE456DD1}" srcOrd="0" destOrd="0" presId="urn:microsoft.com/office/officeart/2005/8/layout/hProcess4"/>
    <dgm:cxn modelId="{DC4F5A48-DFA1-4F01-B909-C8EDF02B2B2B}" type="presParOf" srcId="{77157E72-C09D-4CF2-AEC0-0324FBF39226}" destId="{91363EF3-CF56-4288-BAA2-994AB15A1920}" srcOrd="6" destOrd="2" presId="urn:microsoft.com/office/officeart/2005/8/layout/hProcess4"/>
    <dgm:cxn modelId="{28DA94BF-53CC-4F86-9F1D-E9C4EA9100EF}" type="presParOf" srcId="{91363EF3-CF56-4288-BAA2-994AB15A1920}" destId="{14FD8247-5FB0-471E-B7A3-7CB4898FD5E0}" srcOrd="0" destOrd="6" presId="urn:microsoft.com/office/officeart/2005/8/layout/hProcess4"/>
    <dgm:cxn modelId="{D39D582C-D55B-45F1-BE2C-C6C58EEDCA79}" type="presParOf" srcId="{91363EF3-CF56-4288-BAA2-994AB15A1920}" destId="{3BCDE54C-4BC7-4BE9-B302-F3000EA62310}" srcOrd="1" destOrd="6" presId="urn:microsoft.com/office/officeart/2005/8/layout/hProcess4"/>
    <dgm:cxn modelId="{77DC8690-B3DB-4F78-8C06-5FF10132DD3E}" type="presOf" srcId="{064953AE-CD4B-4E5E-827C-13F4BD20CE49}" destId="{3BCDE54C-4BC7-4BE9-B302-F3000EA62310}" srcOrd="0" destOrd="0" presId="urn:microsoft.com/office/officeart/2005/8/layout/hProcess4"/>
    <dgm:cxn modelId="{73EC7F72-07C9-4BED-9FDE-4E9356BF8E99}" type="presOf" srcId="{762F3721-7EC3-457C-9DAC-8E27A759B841}" destId="{3BCDE54C-4BC7-4BE9-B302-F3000EA62310}" srcOrd="0" destOrd="1" presId="urn:microsoft.com/office/officeart/2005/8/layout/hProcess4"/>
    <dgm:cxn modelId="{83FD31BA-D281-4DAE-9E3C-28CD7FB3ECEC}" type="presOf" srcId="{D0F95F26-98E1-4849-BC27-29F3C8CCDE6F}" destId="{3BCDE54C-4BC7-4BE9-B302-F3000EA62310}" srcOrd="0" destOrd="2" presId="urn:microsoft.com/office/officeart/2005/8/layout/hProcess4"/>
    <dgm:cxn modelId="{4F7850CB-B2E7-4DB9-86CF-4F1A6231A49B}" type="presParOf" srcId="{91363EF3-CF56-4288-BAA2-994AB15A1920}" destId="{78356FA6-F385-49A0-93F1-C79AAAECAC0F}" srcOrd="2" destOrd="6" presId="urn:microsoft.com/office/officeart/2005/8/layout/hProcess4"/>
    <dgm:cxn modelId="{BB4ABD72-A2A4-4CD5-A079-EEEAA11242D2}" type="presOf" srcId="{064953AE-CD4B-4E5E-827C-13F4BD20CE49}" destId="{78356FA6-F385-49A0-93F1-C79AAAECAC0F}" srcOrd="1" destOrd="0" presId="urn:microsoft.com/office/officeart/2005/8/layout/hProcess4"/>
    <dgm:cxn modelId="{A4EB77DC-7C8D-426E-A800-FDFA50412677}" type="presOf" srcId="{762F3721-7EC3-457C-9DAC-8E27A759B841}" destId="{78356FA6-F385-49A0-93F1-C79AAAECAC0F}" srcOrd="1" destOrd="1" presId="urn:microsoft.com/office/officeart/2005/8/layout/hProcess4"/>
    <dgm:cxn modelId="{9FAE2CED-1436-4D6A-B9FA-8AA556354F84}" type="presOf" srcId="{D0F95F26-98E1-4849-BC27-29F3C8CCDE6F}" destId="{78356FA6-F385-49A0-93F1-C79AAAECAC0F}" srcOrd="1" destOrd="2" presId="urn:microsoft.com/office/officeart/2005/8/layout/hProcess4"/>
    <dgm:cxn modelId="{F86DC125-9FA7-4AB7-8CF3-C4BA2AA9CE5E}" type="presParOf" srcId="{91363EF3-CF56-4288-BAA2-994AB15A1920}" destId="{1A9F9F33-9F09-4187-96C0-F0A0D49C89C4}" srcOrd="3" destOrd="6" presId="urn:microsoft.com/office/officeart/2005/8/layout/hProcess4"/>
    <dgm:cxn modelId="{812E1186-0730-4B1E-8E51-0AB69D3B3F8F}" type="presOf" srcId="{A4CBB6B8-84E6-41DA-A253-F380CBF4C16F}" destId="{1A9F9F33-9F09-4187-96C0-F0A0D49C89C4}" srcOrd="0" destOrd="0" presId="urn:microsoft.com/office/officeart/2005/8/layout/hProcess4"/>
    <dgm:cxn modelId="{AB712242-7E97-47A2-809F-383A80052F41}" type="presParOf" srcId="{91363EF3-CF56-4288-BAA2-994AB15A1920}" destId="{E2B29BE9-6A90-4D8E-96D9-FD69CEB9972E}" srcOrd="4" destOrd="6"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599930" cy="4632325"/>
        <a:chOff x="0" y="0"/>
        <a:chExt cx="9599930" cy="4632325"/>
      </a:xfrm>
    </dsp:grpSpPr>
    <dsp:sp modelId="{EA4C33C9-9B7B-4236-9D97-1954A4D46745}">
      <dsp:nvSpPr>
        <dsp:cNvPr id="4" name="圆角矩形 3"/>
        <dsp:cNvSpPr/>
      </dsp:nvSpPr>
      <dsp:spPr bwMode="white">
        <a:xfrm>
          <a:off x="0" y="1535518"/>
          <a:ext cx="1892951" cy="1561289"/>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构建</a:t>
          </a:r>
          <a:r>
            <a:rPr lang="zh-CN" altLang="en-US">
              <a:solidFill>
                <a:schemeClr val="dk1"/>
              </a:solidFill>
            </a:rPr>
            <a:t>工具</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前端</a:t>
          </a:r>
          <a:r>
            <a:rPr lang="zh-CN" altLang="en-US">
              <a:solidFill>
                <a:schemeClr val="dk1"/>
              </a:solidFill>
            </a:rPr>
            <a:t>框架</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代码</a:t>
          </a:r>
          <a:r>
            <a:rPr lang="zh-CN" altLang="en-US">
              <a:solidFill>
                <a:schemeClr val="dk1"/>
              </a:solidFill>
            </a:rPr>
            <a:t>规范</a:t>
          </a:r>
          <a:endParaRPr lang="zh-CN" altLang="en-US">
            <a:solidFill>
              <a:schemeClr val="dk1"/>
            </a:solidFill>
          </a:endParaRPr>
        </a:p>
      </dsp:txBody>
      <dsp:txXfrm>
        <a:off x="0" y="1535518"/>
        <a:ext cx="1892951" cy="1561289"/>
      </dsp:txXfrm>
    </dsp:sp>
    <dsp:sp modelId="{B871E909-CC84-4270-8398-F5F049AEA932}">
      <dsp:nvSpPr>
        <dsp:cNvPr id="6" name="形状 5"/>
        <dsp:cNvSpPr/>
      </dsp:nvSpPr>
      <dsp:spPr bwMode="white">
        <a:xfrm>
          <a:off x="1042167" y="1876619"/>
          <a:ext cx="2198900" cy="2198900"/>
        </a:xfrm>
        <a:prstGeom prst="leftCircularArrow">
          <a:avLst>
            <a:gd name="adj1" fmla="val 5000"/>
            <a:gd name="adj2" fmla="val -360000"/>
            <a:gd name="adj3" fmla="val 2269079"/>
            <a:gd name="adj4" fmla="val 9158058"/>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1042167" y="1876619"/>
        <a:ext cx="2198900" cy="2198900"/>
      </dsp:txXfrm>
    </dsp:sp>
    <dsp:sp modelId="{50F89035-D090-4CAD-827E-5FE864D0CC7D}">
      <dsp:nvSpPr>
        <dsp:cNvPr id="5" name="圆角矩形 4"/>
        <dsp:cNvSpPr/>
      </dsp:nvSpPr>
      <dsp:spPr bwMode="white">
        <a:xfrm>
          <a:off x="420656" y="2762245"/>
          <a:ext cx="1682623" cy="669124"/>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t>技术</a:t>
          </a:r>
          <a:r>
            <a:rPr lang="zh-CN" altLang="en-US"/>
            <a:t>栈</a:t>
          </a:r>
          <a:r>
            <a:rPr lang="zh-CN" altLang="en-US"/>
            <a:t>选型</a:t>
          </a:r>
          <a:endParaRPr lang="zh-CN" altLang="en-US"/>
        </a:p>
      </dsp:txBody>
      <dsp:txXfrm>
        <a:off x="420656" y="2762245"/>
        <a:ext cx="1682623" cy="669124"/>
      </dsp:txXfrm>
    </dsp:sp>
    <dsp:sp modelId="{8C4A7715-D8F8-4D2B-94CE-98F25CB35172}">
      <dsp:nvSpPr>
        <dsp:cNvPr id="8" name="圆角矩形 7"/>
        <dsp:cNvSpPr/>
      </dsp:nvSpPr>
      <dsp:spPr bwMode="white">
        <a:xfrm>
          <a:off x="2414752" y="1488679"/>
          <a:ext cx="2006529" cy="1654966"/>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状态</a:t>
          </a:r>
          <a:r>
            <a:rPr lang="zh-CN" altLang="en-US">
              <a:solidFill>
                <a:schemeClr val="dk1"/>
              </a:solidFill>
            </a:rPr>
            <a:t>管理</a:t>
          </a:r>
          <a:r>
            <a:rPr lang="zh-CN" altLang="en-US">
              <a:solidFill>
                <a:schemeClr val="dk1"/>
              </a:solidFill>
            </a:rPr>
            <a:t>设计</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路由</a:t>
          </a:r>
          <a:r>
            <a:rPr lang="zh-CN" altLang="en-US">
              <a:solidFill>
                <a:schemeClr val="dk1"/>
              </a:solidFill>
            </a:rPr>
            <a:t>设计</a:t>
          </a:r>
          <a:endParaRPr lang="zh-CN" altLang="en-US">
            <a:solidFill>
              <a:schemeClr val="dk1"/>
            </a:solidFill>
          </a:endParaRPr>
        </a:p>
        <a:p>
          <a:pPr lvl="1">
            <a:lnSpc>
              <a:spcPct val="100000"/>
            </a:lnSpc>
            <a:spcBef>
              <a:spcPct val="0"/>
            </a:spcBef>
            <a:spcAft>
              <a:spcPct val="15000"/>
            </a:spcAft>
            <a:buChar char="•"/>
          </a:pPr>
          <a:r>
            <a:rPr lang="en-US" altLang="zh-CN">
              <a:solidFill>
                <a:schemeClr val="dk1"/>
              </a:solidFill>
            </a:rPr>
            <a:t>API</a:t>
          </a:r>
          <a:r>
            <a:rPr lang="zh-CN" altLang="en-US">
              <a:solidFill>
                <a:schemeClr val="dk1"/>
              </a:solidFill>
            </a:rPr>
            <a:t>管理</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内置</a:t>
          </a:r>
          <a:r>
            <a:rPr lang="zh-CN" altLang="en-US">
              <a:solidFill>
                <a:schemeClr val="dk1"/>
              </a:solidFill>
            </a:rPr>
            <a:t>组件</a:t>
          </a:r>
          <a:endParaRPr lang="zh-CN" altLang="en-US">
            <a:solidFill>
              <a:schemeClr val="dk1"/>
            </a:solidFill>
          </a:endParaRPr>
        </a:p>
      </dsp:txBody>
      <dsp:txXfrm>
        <a:off x="2414752" y="1488679"/>
        <a:ext cx="2006529" cy="1654966"/>
      </dsp:txXfrm>
    </dsp:sp>
    <dsp:sp modelId="{FB15DAFD-B404-4CB3-9791-947A7CB3C00D}">
      <dsp:nvSpPr>
        <dsp:cNvPr id="10" name="环形箭头 9"/>
        <dsp:cNvSpPr/>
      </dsp:nvSpPr>
      <dsp:spPr bwMode="white">
        <a:xfrm>
          <a:off x="3463129" y="475899"/>
          <a:ext cx="2490548" cy="2490548"/>
        </a:xfrm>
        <a:prstGeom prst="circularArrow">
          <a:avLst>
            <a:gd name="adj1" fmla="val 5000"/>
            <a:gd name="adj2" fmla="val 360000"/>
            <a:gd name="adj3" fmla="val 19582410"/>
            <a:gd name="adj4" fmla="val 12693431"/>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3463129" y="475899"/>
        <a:ext cx="2490548" cy="2490548"/>
      </dsp:txXfrm>
    </dsp:sp>
    <dsp:sp modelId="{D48BF050-6660-4D4F-AF7C-757C782402D6}">
      <dsp:nvSpPr>
        <dsp:cNvPr id="9" name="圆角矩形 8"/>
        <dsp:cNvSpPr/>
      </dsp:nvSpPr>
      <dsp:spPr bwMode="white">
        <a:xfrm>
          <a:off x="2860648" y="1134044"/>
          <a:ext cx="1783581" cy="709271"/>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sym typeface="+mn-ea"/>
            </a:rPr>
            <a:t>开发</a:t>
          </a:r>
          <a:r>
            <a:rPr lang="zh-CN" altLang="en-US">
              <a:sym typeface="+mn-ea"/>
            </a:rPr>
            <a:t>模板</a:t>
          </a:r>
          <a:endParaRPr lang="zh-CN" altLang="en-US"/>
        </a:p>
      </dsp:txBody>
      <dsp:txXfrm>
        <a:off x="2860648" y="1134044"/>
        <a:ext cx="1783581" cy="709271"/>
      </dsp:txXfrm>
    </dsp:sp>
    <dsp:sp modelId="{0428F0A0-98D5-457A-BE43-28F46915FA56}">
      <dsp:nvSpPr>
        <dsp:cNvPr id="12" name="圆角矩形 11"/>
        <dsp:cNvSpPr/>
      </dsp:nvSpPr>
      <dsp:spPr bwMode="white">
        <a:xfrm>
          <a:off x="4955702" y="1535518"/>
          <a:ext cx="1892951" cy="1561289"/>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sym typeface="+mn-ea"/>
            </a:rPr>
            <a:t>应用</a:t>
          </a:r>
          <a:r>
            <a:rPr lang="en-US" altLang="zh-CN">
              <a:solidFill>
                <a:schemeClr val="dk1"/>
              </a:solidFill>
              <a:sym typeface="+mn-ea"/>
            </a:rPr>
            <a:t>toke</a:t>
          </a:r>
          <a:r>
            <a:rPr lang="en-US" altLang="zh-CN">
              <a:solidFill>
                <a:schemeClr val="dk1"/>
              </a:solidFill>
              <a:sym typeface="+mn-ea"/>
            </a:rPr>
            <a:t>n</a:t>
          </a:r>
          <a:r>
            <a:rPr lang="zh-CN" altLang="en-US">
              <a:solidFill>
                <a:schemeClr val="dk1"/>
              </a:solidFill>
              <a:sym typeface="+mn-ea"/>
            </a:rPr>
            <a:t>获取</a:t>
          </a:r>
          <a:endParaRPr lang="zh-CN" altLang="en-US">
            <a:solidFill>
              <a:schemeClr val="dk1"/>
            </a:solidFill>
            <a:sym typeface="+mn-ea"/>
          </a:endParaRPr>
        </a:p>
        <a:p>
          <a:pPr lvl="1">
            <a:lnSpc>
              <a:spcPct val="100000"/>
            </a:lnSpc>
            <a:spcBef>
              <a:spcPct val="0"/>
            </a:spcBef>
            <a:spcAft>
              <a:spcPct val="15000"/>
            </a:spcAft>
            <a:buChar char="•"/>
          </a:pPr>
          <a:r>
            <a:rPr>
              <a:solidFill>
                <a:schemeClr val="dk1"/>
              </a:solidFill>
              <a:sym typeface="+mn-ea"/>
            </a:rPr>
            <a:t>i</a:t>
          </a:r>
          <a:r>
            <a:rPr lang="en-US" altLang="zh-CN">
              <a:solidFill>
                <a:schemeClr val="dk1"/>
              </a:solidFill>
              <a:sym typeface="+mn-ea"/>
            </a:rPr>
            <a:t>frame/</a:t>
          </a:r>
          <a:r>
            <a:rPr lang="en-US" altLang="zh-CN">
              <a:solidFill>
                <a:schemeClr val="dk1"/>
              </a:solidFill>
              <a:sym typeface="+mn-ea"/>
            </a:rPr>
            <a:t>cookie</a:t>
          </a:r>
          <a:r>
            <a:rPr>
              <a:solidFill>
                <a:schemeClr val="dk1"/>
              </a:solidFill>
              <a:sym typeface="+mn-ea"/>
            </a:rPr>
            <a:t>限</a:t>
          </a:r>
          <a:r>
            <a:rPr lang="zh-CN" altLang="en-US">
              <a:solidFill>
                <a:schemeClr val="dk1"/>
              </a:solidFill>
              <a:sym typeface="+mn-ea"/>
            </a:rPr>
            <a:t>制</a:t>
          </a:r>
          <a:endParaRPr lang="zh-CN" altLang="en-US">
            <a:solidFill>
              <a:schemeClr val="dk1"/>
            </a:solidFill>
            <a:sym typeface="+mn-ea"/>
          </a:endParaRPr>
        </a:p>
        <a:p>
          <a:pPr lvl="1">
            <a:lnSpc>
              <a:spcPct val="100000"/>
            </a:lnSpc>
            <a:spcBef>
              <a:spcPct val="0"/>
            </a:spcBef>
            <a:spcAft>
              <a:spcPct val="15000"/>
            </a:spcAft>
            <a:buChar char="•"/>
          </a:pPr>
          <a:r>
            <a:rPr lang="en-US" altLang="zh-CN">
              <a:solidFill>
                <a:schemeClr val="dk1"/>
              </a:solidFill>
            </a:rPr>
            <a:t>chrome</a:t>
          </a:r>
          <a:r>
            <a:rPr lang="zh-CN" altLang="en-US">
              <a:solidFill>
                <a:schemeClr val="dk1"/>
              </a:solidFill>
            </a:rPr>
            <a:t>插件</a:t>
          </a:r>
          <a:r>
            <a:rPr lang="zh-CN" altLang="en-US">
              <a:solidFill>
                <a:schemeClr val="dk1"/>
              </a:solidFill>
            </a:rPr>
            <a:t>模拟</a:t>
          </a:r>
          <a:r>
            <a:rPr lang="zh-CN" altLang="en-US">
              <a:solidFill>
                <a:schemeClr val="dk1"/>
              </a:solidFill>
            </a:rPr>
            <a:t>登录</a:t>
          </a:r>
          <a:endParaRPr lang="zh-CN" altLang="en-US">
            <a:solidFill>
              <a:schemeClr val="dk1"/>
            </a:solidFill>
          </a:endParaRPr>
        </a:p>
      </dsp:txBody>
      <dsp:txXfrm>
        <a:off x="4955702" y="1535518"/>
        <a:ext cx="1892951" cy="1561289"/>
      </dsp:txXfrm>
    </dsp:sp>
    <dsp:sp modelId="{B9C7137C-9C61-4C57-9E51-9765BE456DD1}">
      <dsp:nvSpPr>
        <dsp:cNvPr id="14" name="形状 13"/>
        <dsp:cNvSpPr/>
      </dsp:nvSpPr>
      <dsp:spPr bwMode="white">
        <a:xfrm>
          <a:off x="5997869" y="1876619"/>
          <a:ext cx="2198900" cy="2198900"/>
        </a:xfrm>
        <a:prstGeom prst="leftCircularArrow">
          <a:avLst>
            <a:gd name="adj1" fmla="val 5000"/>
            <a:gd name="adj2" fmla="val -360000"/>
            <a:gd name="adj3" fmla="val 2269079"/>
            <a:gd name="adj4" fmla="val 9158058"/>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5997869" y="1876619"/>
        <a:ext cx="2198900" cy="2198900"/>
      </dsp:txXfrm>
    </dsp:sp>
    <dsp:sp modelId="{E8647766-AE1D-45F8-B3AB-5EEE3BDE8498}">
      <dsp:nvSpPr>
        <dsp:cNvPr id="13" name="圆角矩形 12"/>
        <dsp:cNvSpPr/>
      </dsp:nvSpPr>
      <dsp:spPr bwMode="white">
        <a:xfrm>
          <a:off x="5376357" y="2762245"/>
          <a:ext cx="1682623" cy="669124"/>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t>技术</a:t>
          </a:r>
          <a:r>
            <a:rPr lang="zh-CN" altLang="en-US"/>
            <a:t>预研</a:t>
          </a:r>
          <a:endParaRPr lang="zh-CN" altLang="en-US"/>
        </a:p>
      </dsp:txBody>
      <dsp:txXfrm>
        <a:off x="5376357" y="2762245"/>
        <a:ext cx="1682623" cy="669124"/>
      </dsp:txXfrm>
    </dsp:sp>
    <dsp:sp modelId="{3BCDE54C-4BC7-4BE9-B302-F3000EA62310}">
      <dsp:nvSpPr>
        <dsp:cNvPr id="16" name="圆角矩形 15"/>
        <dsp:cNvSpPr/>
      </dsp:nvSpPr>
      <dsp:spPr bwMode="white">
        <a:xfrm>
          <a:off x="7370454" y="1488679"/>
          <a:ext cx="2006529" cy="1654966"/>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加载</a:t>
          </a:r>
          <a:r>
            <a:rPr lang="en-US" altLang="zh-CN">
              <a:solidFill>
                <a:schemeClr val="dk1"/>
              </a:solidFill>
            </a:rPr>
            <a:t>/</a:t>
          </a:r>
          <a:r>
            <a:rPr lang="zh-CN" altLang="en-US">
              <a:solidFill>
                <a:schemeClr val="dk1"/>
              </a:solidFill>
            </a:rPr>
            <a:t>过渡</a:t>
          </a:r>
          <a:r>
            <a:rPr lang="zh-CN" altLang="en-US">
              <a:solidFill>
                <a:schemeClr val="dk1"/>
              </a:solidFill>
            </a:rPr>
            <a:t>动画</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自定义</a:t>
          </a:r>
          <a:r>
            <a:rPr lang="zh-CN" altLang="en-US">
              <a:solidFill>
                <a:schemeClr val="dk1"/>
              </a:solidFill>
            </a:rPr>
            <a:t>主题</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网页</a:t>
          </a:r>
          <a:r>
            <a:rPr lang="zh-CN" altLang="en-US">
              <a:solidFill>
                <a:schemeClr val="dk1"/>
              </a:solidFill>
            </a:rPr>
            <a:t>弹幕</a:t>
          </a:r>
          <a:endParaRPr lang="zh-CN" altLang="en-US">
            <a:solidFill>
              <a:schemeClr val="dk1"/>
            </a:solidFill>
          </a:endParaRPr>
        </a:p>
      </dsp:txBody>
      <dsp:txXfrm>
        <a:off x="7370454" y="1488679"/>
        <a:ext cx="2006529" cy="1654966"/>
      </dsp:txXfrm>
    </dsp:sp>
    <dsp:sp modelId="{1A9F9F33-9F09-4187-96C0-F0A0D49C89C4}">
      <dsp:nvSpPr>
        <dsp:cNvPr id="17" name="圆角矩形 16"/>
        <dsp:cNvSpPr/>
      </dsp:nvSpPr>
      <dsp:spPr bwMode="white">
        <a:xfrm>
          <a:off x="7816349" y="1134044"/>
          <a:ext cx="1783581" cy="709271"/>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15000"/>
            </a:spcAft>
          </a:pPr>
          <a:r>
            <a:rPr lang="zh-CN" altLang="en-US"/>
            <a:t>产品</a:t>
          </a:r>
          <a:r>
            <a:rPr lang="zh-CN" altLang="en-US"/>
            <a:t>交互</a:t>
          </a:r>
          <a:endParaRPr lang="zh-CN" altLang="en-US"/>
        </a:p>
      </dsp:txBody>
      <dsp:txXfrm>
        <a:off x="7816349" y="1134044"/>
        <a:ext cx="1783581" cy="709271"/>
      </dsp:txXfrm>
    </dsp:sp>
    <dsp:sp modelId="{24BEEBBD-4900-44F6-A6F9-3F722A9F3012}">
      <dsp:nvSpPr>
        <dsp:cNvPr id="3" name="矩形 2" hidden="1"/>
        <dsp:cNvSpPr/>
      </dsp:nvSpPr>
      <dsp:spPr>
        <a:xfrm>
          <a:off x="0" y="1200956"/>
          <a:ext cx="2103279" cy="2230413"/>
        </a:xfrm>
        <a:prstGeom prst="rect">
          <a:avLst/>
        </a:prstGeom>
      </dsp:spPr>
      <dsp:txXfrm>
        <a:off x="0" y="1200956"/>
        <a:ext cx="2103279" cy="2230413"/>
      </dsp:txXfrm>
    </dsp:sp>
    <dsp:sp modelId="{8C60EF28-DEE2-471E-9110-F1DE84254762}">
      <dsp:nvSpPr>
        <dsp:cNvPr id="7" name="矩形 6" hidden="1"/>
        <dsp:cNvSpPr/>
      </dsp:nvSpPr>
      <dsp:spPr>
        <a:xfrm>
          <a:off x="2414752" y="1134044"/>
          <a:ext cx="2229476" cy="2364238"/>
        </a:xfrm>
        <a:prstGeom prst="rect">
          <a:avLst/>
        </a:prstGeom>
      </dsp:spPr>
      <dsp:txXfrm>
        <a:off x="2414752" y="1134044"/>
        <a:ext cx="2229476" cy="2364238"/>
      </dsp:txXfrm>
    </dsp:sp>
    <dsp:sp modelId="{020AEDA5-DA09-4A53-AF58-AED2EF90E935}">
      <dsp:nvSpPr>
        <dsp:cNvPr id="11" name="矩形 10" hidden="1"/>
        <dsp:cNvSpPr/>
      </dsp:nvSpPr>
      <dsp:spPr>
        <a:xfrm>
          <a:off x="4955702" y="1200956"/>
          <a:ext cx="2103279" cy="2230413"/>
        </a:xfrm>
        <a:prstGeom prst="rect">
          <a:avLst/>
        </a:prstGeom>
      </dsp:spPr>
      <dsp:txXfrm>
        <a:off x="4955702" y="1200956"/>
        <a:ext cx="2103279" cy="2230413"/>
      </dsp:txXfrm>
    </dsp:sp>
    <dsp:sp modelId="{14FD8247-5FB0-471E-B7A3-7CB4898FD5E0}">
      <dsp:nvSpPr>
        <dsp:cNvPr id="15" name="矩形 14" hidden="1"/>
        <dsp:cNvSpPr/>
      </dsp:nvSpPr>
      <dsp:spPr>
        <a:xfrm>
          <a:off x="7370454" y="1134044"/>
          <a:ext cx="2229476" cy="2364238"/>
        </a:xfrm>
        <a:prstGeom prst="rect">
          <a:avLst/>
        </a:prstGeom>
      </dsp:spPr>
      <dsp:txXfrm>
        <a:off x="7370454" y="1134044"/>
        <a:ext cx="2229476" cy="236423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470" y="1143000"/>
            <a:ext cx="548506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tags" Target="../tags/tag2.xml"/><Relationship Id="rId3" Type="http://schemas.openxmlformats.org/officeDocument/2006/relationships/image" Target="../media/image20.png"/><Relationship Id="rId2" Type="http://schemas.openxmlformats.org/officeDocument/2006/relationships/tags" Target="../tags/tag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sv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5.GIF"/><Relationship Id="rId6" Type="http://schemas.openxmlformats.org/officeDocument/2006/relationships/image" Target="../media/image34.GIF"/><Relationship Id="rId5" Type="http://schemas.openxmlformats.org/officeDocument/2006/relationships/image" Target="../media/image33.GIF"/><Relationship Id="rId4" Type="http://schemas.openxmlformats.org/officeDocument/2006/relationships/image" Target="../media/image32.GIF"/><Relationship Id="rId3" Type="http://schemas.openxmlformats.org/officeDocument/2006/relationships/image" Target="../media/image31.GIF"/><Relationship Id="rId2" Type="http://schemas.openxmlformats.org/officeDocument/2006/relationships/image" Target="../media/image26.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Freeform 1"/>
          <p:cNvSpPr/>
          <p:nvPr/>
        </p:nvSpPr>
        <p:spPr>
          <a:xfrm>
            <a:off x="8153336" y="1767484"/>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p>
            <a:pPr algn="l"/>
            <a:endParaRPr lang="en-US" sz="1100"/>
          </a:p>
        </p:txBody>
      </p:sp>
      <p:sp>
        <p:nvSpPr>
          <p:cNvPr id="3" name="Freeform 2"/>
          <p:cNvSpPr/>
          <p:nvPr/>
        </p:nvSpPr>
        <p:spPr>
          <a:xfrm>
            <a:off x="671333" y="1086557"/>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p>
            <a:pPr algn="l"/>
            <a:endParaRPr lang="en-US" sz="1100"/>
          </a:p>
        </p:txBody>
      </p:sp>
      <p:sp>
        <p:nvSpPr>
          <p:cNvPr id="4" name="TextBox 3"/>
          <p:cNvSpPr txBox="1"/>
          <p:nvPr/>
        </p:nvSpPr>
        <p:spPr>
          <a:xfrm>
            <a:off x="8215325" y="1726106"/>
            <a:ext cx="1632382" cy="590550"/>
          </a:xfrm>
          <a:prstGeom prst="rect">
            <a:avLst/>
          </a:prstGeom>
          <a:solidFill>
            <a:srgbClr val="FFFFFF">
              <a:alpha val="0"/>
            </a:srgbClr>
          </a:solidFill>
        </p:spPr>
        <p:txBody>
          <a:bodyPr lIns="127000" tIns="63500" rIns="127000" bIns="63500" rtlCol="0" anchor="t">
            <a:spAutoFit/>
          </a:body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5" name="TextBox 4"/>
          <p:cNvSpPr txBox="1"/>
          <p:nvPr/>
        </p:nvSpPr>
        <p:spPr>
          <a:xfrm>
            <a:off x="7775575" y="2948483"/>
            <a:ext cx="2939059" cy="444500"/>
          </a:xfrm>
          <a:prstGeom prst="rect">
            <a:avLst/>
          </a:prstGeom>
          <a:solidFill>
            <a:srgbClr val="FFFFFF">
              <a:alpha val="0"/>
            </a:srgbClr>
          </a:solidFill>
        </p:spPr>
        <p:txBody>
          <a:bodyPr lIns="127000" tIns="63500" rIns="127000" bIns="63500" rtlCol="0" anchor="t">
            <a:spAutoFit/>
          </a:body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6" name="TextBox 5"/>
          <p:cNvSpPr txBox="1"/>
          <p:nvPr/>
        </p:nvSpPr>
        <p:spPr>
          <a:xfrm>
            <a:off x="4000500" y="807047"/>
            <a:ext cx="2914650" cy="5588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7" name="TextBox 6"/>
          <p:cNvSpPr txBox="1"/>
          <p:nvPr/>
        </p:nvSpPr>
        <p:spPr>
          <a:xfrm>
            <a:off x="7509370" y="3392881"/>
            <a:ext cx="2939059" cy="444500"/>
          </a:xfrm>
          <a:prstGeom prst="rect">
            <a:avLst/>
          </a:prstGeom>
          <a:solidFill>
            <a:srgbClr val="FFFFFF">
              <a:alpha val="0"/>
            </a:srgbClr>
          </a:solidFill>
        </p:spPr>
        <p:txBody>
          <a:bodyPr lIns="127000" tIns="63500" rIns="127000" bIns="63500" rtlCol="0" anchor="t">
            <a:spAutoFit/>
          </a:body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8" name="TextBox 7"/>
          <p:cNvSpPr txBox="1"/>
          <p:nvPr/>
        </p:nvSpPr>
        <p:spPr>
          <a:xfrm>
            <a:off x="8140700" y="2616200"/>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9" name="TextBox 8"/>
          <p:cNvSpPr txBox="1"/>
          <p:nvPr/>
        </p:nvSpPr>
        <p:spPr>
          <a:xfrm>
            <a:off x="9334500" y="2616200"/>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0" name="TextBox 9"/>
          <p:cNvSpPr txBox="1"/>
          <p:nvPr/>
        </p:nvSpPr>
        <p:spPr>
          <a:xfrm>
            <a:off x="8124037" y="3899889"/>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1" name="TextBox 10"/>
          <p:cNvSpPr txBox="1"/>
          <p:nvPr/>
        </p:nvSpPr>
        <p:spPr>
          <a:xfrm>
            <a:off x="9317837" y="3900081"/>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2" name="TextBox 11"/>
          <p:cNvSpPr txBox="1"/>
          <p:nvPr/>
        </p:nvSpPr>
        <p:spPr>
          <a:xfrm>
            <a:off x="8136737" y="4311447"/>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3" name="TextBox 12"/>
          <p:cNvSpPr txBox="1"/>
          <p:nvPr/>
        </p:nvSpPr>
        <p:spPr>
          <a:xfrm>
            <a:off x="9330537" y="431144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4" name="TextBox 13"/>
          <p:cNvSpPr txBox="1"/>
          <p:nvPr/>
        </p:nvSpPr>
        <p:spPr>
          <a:xfrm>
            <a:off x="3792665" y="5036579"/>
            <a:ext cx="7567740" cy="76835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5" name="Freeform 14"/>
          <p:cNvSpPr/>
          <p:nvPr/>
        </p:nvSpPr>
        <p:spPr>
          <a:xfrm>
            <a:off x="6054090" y="2595904"/>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p>
            <a:pPr algn="l"/>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92" name="Freeform 1"/>
          <p:cNvSpPr/>
          <p:nvPr/>
        </p:nvSpPr>
        <p:spPr>
          <a:xfrm>
            <a:off x="6299543" y="1452359"/>
            <a:ext cx="5168561" cy="2175269"/>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27000" rIns="127000" rtlCol="0" anchor="ctr"/>
          <a:lstStyle/>
          <a:p>
            <a:pPr algn="l"/>
            <a:endParaRPr lang="en-US" sz="1100"/>
          </a:p>
        </p:txBody>
      </p:sp>
      <p:sp>
        <p:nvSpPr>
          <p:cNvPr id="9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9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95" name="Freeform 4"/>
          <p:cNvSpPr/>
          <p:nvPr/>
        </p:nvSpPr>
        <p:spPr>
          <a:xfrm>
            <a:off x="281762" y="1213587"/>
            <a:ext cx="914400" cy="38100"/>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27000" rIns="127000" rtlCol="0" anchor="ctr"/>
          <a:lstStyle/>
          <a:p>
            <a:pPr algn="l"/>
            <a:endParaRPr lang="en-US" sz="1100"/>
          </a:p>
        </p:txBody>
      </p:sp>
      <p:sp>
        <p:nvSpPr>
          <p:cNvPr id="96" name="TextBox 5"/>
          <p:cNvSpPr txBox="1"/>
          <p:nvPr/>
        </p:nvSpPr>
        <p:spPr>
          <a:xfrm>
            <a:off x="218084" y="862127"/>
            <a:ext cx="8763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任务拆分</a:t>
            </a:r>
            <a:endParaRPr lang="en-US" sz="1100"/>
          </a:p>
        </p:txBody>
      </p:sp>
      <p:sp>
        <p:nvSpPr>
          <p:cNvPr id="97" name="TextBox 6"/>
          <p:cNvSpPr txBox="1"/>
          <p:nvPr/>
        </p:nvSpPr>
        <p:spPr>
          <a:xfrm>
            <a:off x="6529463" y="1452245"/>
            <a:ext cx="4582833" cy="996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a:t>
            </a:r>
            <a:r>
              <a:rPr lang="en-US" sz="1400" b="1">
                <a:solidFill>
                  <a:srgbClr val="42464B"/>
                </a:solidFill>
                <a:latin typeface="微软雅黑" panose="020B0503020204020204" charset="-122"/>
                <a:ea typeface="微软雅黑" panose="020B0503020204020204" charset="-122"/>
              </a:rPr>
              <a:t>实现思路</a:t>
            </a:r>
            <a:r>
              <a:rPr lang="en-US" sz="1400" b="0">
                <a:solidFill>
                  <a:srgbClr val="42464B"/>
                </a:solidFill>
                <a:latin typeface="微软雅黑" panose="020B0503020204020204" charset="-122"/>
                <a:ea typeface="微软雅黑" panose="020B0503020204020204" charset="-122"/>
              </a:rPr>
              <a:t>：基于微信提供的场景标识来区分不同场景进入小程序，将对应的场景码映射成需要的事件名称，通过对携带参数的解析，</a:t>
            </a:r>
            <a:r>
              <a:rPr lang="zh-CN" altLang="en-US" sz="1400" b="0">
                <a:solidFill>
                  <a:srgbClr val="42464B"/>
                </a:solidFill>
                <a:latin typeface="微软雅黑" panose="020B0503020204020204" charset="-122"/>
                <a:ea typeface="微软雅黑" panose="020B0503020204020204" charset="-122"/>
              </a:rPr>
              <a:t>拿到上报事件名称，以及</a:t>
            </a:r>
            <a:r>
              <a:rPr lang="en-US" sz="1400" b="0">
                <a:solidFill>
                  <a:srgbClr val="42464B"/>
                </a:solidFill>
                <a:latin typeface="微软雅黑" panose="020B0503020204020204" charset="-122"/>
                <a:ea typeface="微软雅黑" panose="020B0503020204020204" charset="-122"/>
              </a:rPr>
              <a:t>来做不同行为的处理。</a:t>
            </a:r>
            <a:endParaRPr lang="en-US" sz="1100"/>
          </a:p>
        </p:txBody>
      </p:sp>
      <p:sp>
        <p:nvSpPr>
          <p:cNvPr id="99" name="TextBox 8"/>
          <p:cNvSpPr txBox="1"/>
          <p:nvPr/>
        </p:nvSpPr>
        <p:spPr>
          <a:xfrm>
            <a:off x="6457010" y="2565692"/>
            <a:ext cx="4655376" cy="75438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1">
                <a:solidFill>
                  <a:srgbClr val="42464B"/>
                </a:solidFill>
                <a:latin typeface="微软雅黑" panose="020B0503020204020204" charset="-122"/>
                <a:ea typeface="微软雅黑" panose="020B0503020204020204" charset="-122"/>
              </a:rPr>
              <a:t>  </a:t>
            </a:r>
            <a:r>
              <a:rPr lang="zh-CN" altLang="en-US" sz="1400" b="1">
                <a:solidFill>
                  <a:srgbClr val="42464B"/>
                </a:solidFill>
                <a:latin typeface="微软雅黑" panose="020B0503020204020204" charset="-122"/>
                <a:ea typeface="微软雅黑" panose="020B0503020204020204" charset="-122"/>
              </a:rPr>
              <a:t>防重处理：</a:t>
            </a:r>
            <a:r>
              <a:rPr lang="en-US" sz="1400" b="0">
                <a:solidFill>
                  <a:srgbClr val="42464B"/>
                </a:solidFill>
                <a:latin typeface="微软雅黑" panose="020B0503020204020204" charset="-122"/>
                <a:ea typeface="微软雅黑" panose="020B0503020204020204" charset="-122"/>
              </a:rPr>
              <a:t>每一次从不同渠道进入后，都将为每一条来源挂载一个开关来标识此次场景的处理是否完成，避免用户在切换公司/账号后回到页面后重复触发。</a:t>
            </a:r>
            <a:endParaRPr lang="en-US" sz="1100"/>
          </a:p>
        </p:txBody>
      </p:sp>
      <p:sp>
        <p:nvSpPr>
          <p:cNvPr id="100" name="Freeform 9"/>
          <p:cNvSpPr/>
          <p:nvPr/>
        </p:nvSpPr>
        <p:spPr>
          <a:xfrm>
            <a:off x="8594001" y="3441141"/>
            <a:ext cx="925767" cy="245633"/>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27000" rIns="127000" rtlCol="0" anchor="ctr"/>
          <a:lstStyle/>
          <a:p>
            <a:pPr algn="l"/>
            <a:endParaRPr lang="en-US" sz="1100"/>
          </a:p>
        </p:txBody>
      </p:sp>
      <p:pic>
        <p:nvPicPr>
          <p:cNvPr id="2" name="图片 1"/>
          <p:cNvPicPr>
            <a:picLocks noChangeAspect="1"/>
          </p:cNvPicPr>
          <p:nvPr/>
        </p:nvPicPr>
        <p:blipFill>
          <a:blip r:embed="rId2"/>
          <a:stretch>
            <a:fillRect/>
          </a:stretch>
        </p:blipFill>
        <p:spPr>
          <a:xfrm>
            <a:off x="215900" y="1422400"/>
            <a:ext cx="5589905" cy="412115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1000"/>
                                        <p:tgtEl>
                                          <p:spTgt spid="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bldLvl="0" animBg="1"/>
      <p:bldP spid="94" grpId="0" bldLvl="0" animBg="1"/>
      <p:bldP spid="95" grpId="0" bldLvl="0" animBg="1"/>
      <p:bldP spid="96" grpId="0" bldLvl="0" animBg="1"/>
      <p:bldP spid="97" grpId="0" bldLvl="0" animBg="1"/>
      <p:bldP spid="99" grpId="0" bldLvl="0" animBg="1"/>
      <p:bldP spid="10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01"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02"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03" name="Freeform 3"/>
          <p:cNvSpPr/>
          <p:nvPr/>
        </p:nvSpPr>
        <p:spPr>
          <a:xfrm>
            <a:off x="269088" y="1222693"/>
            <a:ext cx="1180730" cy="4919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27000" rIns="127000" rtlCol="0" anchor="ctr"/>
          <a:lstStyle/>
          <a:p>
            <a:pPr algn="l"/>
            <a:endParaRPr lang="en-US" sz="1100"/>
          </a:p>
        </p:txBody>
      </p:sp>
      <p:sp>
        <p:nvSpPr>
          <p:cNvPr id="104" name="TextBox 4"/>
          <p:cNvSpPr txBox="1"/>
          <p:nvPr/>
        </p:nvSpPr>
        <p:spPr>
          <a:xfrm>
            <a:off x="218084" y="86212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多场景流程图</a:t>
            </a:r>
            <a:endParaRPr lang="en-US" sz="1100"/>
          </a:p>
        </p:txBody>
      </p:sp>
      <p:sp>
        <p:nvSpPr>
          <p:cNvPr id="105" name="TextBox 5"/>
          <p:cNvSpPr txBox="1"/>
          <p:nvPr/>
        </p:nvSpPr>
        <p:spPr>
          <a:xfrm>
            <a:off x="4600359" y="1429741"/>
            <a:ext cx="6106071" cy="196913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222222"/>
                </a:solidFill>
                <a:latin typeface="微软雅黑" panose="020B0503020204020204" charset="-122"/>
                <a:ea typeface="微软雅黑" panose="020B0503020204020204" charset="-122"/>
              </a:rPr>
              <a:t>    iOS系统支持识别 URL Scheme（</a:t>
            </a:r>
            <a:r>
              <a:rPr lang="en-US" sz="1400" b="0">
                <a:solidFill>
                  <a:srgbClr val="222222"/>
                </a:solidFill>
                <a:latin typeface="微软雅黑" panose="020B0503020204020204" charset="-122"/>
                <a:ea typeface="微软雅黑" panose="020B0503020204020204" charset="-122"/>
              </a:rPr>
              <a:t>weixin://dl/business/?t= *TICKET*</a:t>
            </a:r>
            <a:r>
              <a:rPr lang="en-US" sz="1400" b="0">
                <a:solidFill>
                  <a:srgbClr val="222222"/>
                </a:solidFill>
                <a:latin typeface="微软雅黑" panose="020B0503020204020204" charset="-122"/>
                <a:ea typeface="微软雅黑" panose="020B0503020204020204" charset="-122"/>
              </a:rPr>
              <a:t>）</a:t>
            </a:r>
            <a:endParaRPr lang="en-US" sz="1100"/>
          </a:p>
          <a:p>
            <a:pPr latinLnBrk="1">
              <a:lnSpc>
                <a:spcPct val="113000"/>
              </a:lnSpc>
            </a:pPr>
            <a:r>
              <a:rPr lang="en-US" sz="1400" b="0">
                <a:solidFill>
                  <a:srgbClr val="222222"/>
                </a:solidFill>
                <a:latin typeface="微软雅黑" panose="020B0503020204020204" charset="-122"/>
                <a:ea typeface="微软雅黑" panose="020B0503020204020204" charset="-122"/>
              </a:rPr>
              <a:t>可在短信等应用场景中直接通过Scheme</a:t>
            </a:r>
            <a:r>
              <a:rPr lang="en-US" sz="1400" b="0">
                <a:solidFill>
                  <a:srgbClr val="222222"/>
                </a:solidFill>
                <a:latin typeface="微软雅黑" panose="020B0503020204020204" charset="-122"/>
                <a:ea typeface="微软雅黑" panose="020B0503020204020204" charset="-122"/>
              </a:rPr>
              <a:t>跳转小程序。</a:t>
            </a:r>
            <a:r>
              <a:rPr lang="en-US" sz="1400" b="0">
                <a:solidFill>
                  <a:srgbClr val="222222"/>
                </a:solidFill>
                <a:latin typeface="微软雅黑" panose="020B0503020204020204" charset="-122"/>
                <a:ea typeface="微软雅黑" panose="020B0503020204020204" charset="-122"/>
              </a:rPr>
              <a:t>Android系统不</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支持直接识别 URL Scheme，用户无法通过Scheme 正常打开小程序</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需要使用 H5 页面中转，再跳转到Scheme 实现打开小程序。所以在短</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信打开小程序的实现中，统一使用网页作为中间页的跳转到小程序。</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zh-CN" altLang="en-US" sz="1400" b="0">
                <a:solidFill>
                  <a:srgbClr val="222222"/>
                </a:solidFill>
                <a:latin typeface="微软雅黑" panose="020B0503020204020204" charset="-122"/>
                <a:ea typeface="微软雅黑" panose="020B0503020204020204" charset="-122"/>
              </a:rPr>
              <a:t>放</a:t>
            </a:r>
            <a:r>
              <a:rPr lang="en-US" altLang="zh-CN" sz="1400" b="0">
                <a:solidFill>
                  <a:srgbClr val="222222"/>
                </a:solidFill>
                <a:latin typeface="微软雅黑" panose="020B0503020204020204" charset="-122"/>
                <a:ea typeface="微软雅黑" panose="020B0503020204020204" charset="-122"/>
              </a:rPr>
              <a:t>h5</a:t>
            </a:r>
            <a:r>
              <a:rPr lang="zh-CN" altLang="en-US" sz="1400" b="0">
                <a:solidFill>
                  <a:srgbClr val="222222"/>
                </a:solidFill>
                <a:latin typeface="微软雅黑" panose="020B0503020204020204" charset="-122"/>
                <a:ea typeface="微软雅黑" panose="020B0503020204020204" charset="-122"/>
              </a:rPr>
              <a:t>图片</a:t>
            </a:r>
            <a:endParaRPr lang="zh-CN" altLang="en-US" sz="1400" b="0">
              <a:solidFill>
                <a:srgbClr val="222222"/>
              </a:solidFill>
              <a:latin typeface="微软雅黑" panose="020B0503020204020204" charset="-122"/>
              <a:ea typeface="微软雅黑" panose="020B0503020204020204" charset="-122"/>
            </a:endParaRPr>
          </a:p>
          <a:p>
            <a:pPr latinLnBrk="1">
              <a:lnSpc>
                <a:spcPct val="113000"/>
              </a:lnSpc>
            </a:pPr>
            <a:endParaRPr lang="zh-CN" altLang="en-US" sz="1400" b="0">
              <a:solidFill>
                <a:srgbClr val="222222"/>
              </a:solidFill>
              <a:latin typeface="微软雅黑" panose="020B0503020204020204" charset="-122"/>
              <a:ea typeface="微软雅黑" panose="020B0503020204020204" charset="-122"/>
            </a:endParaRPr>
          </a:p>
        </p:txBody>
      </p:sp>
      <p:pic>
        <p:nvPicPr>
          <p:cNvPr id="106" name="Picture 6"/>
          <p:cNvPicPr>
            <a:picLocks noChangeAspect="1"/>
          </p:cNvPicPr>
          <p:nvPr/>
        </p:nvPicPr>
        <p:blipFill>
          <a:blip r:embed="rId2"/>
          <a:stretch>
            <a:fillRect/>
          </a:stretch>
        </p:blipFill>
        <p:spPr>
          <a:xfrm>
            <a:off x="269088" y="1361440"/>
            <a:ext cx="3734533" cy="520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10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bldLvl="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07"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08"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09" name="Freeform 3"/>
          <p:cNvSpPr/>
          <p:nvPr/>
        </p:nvSpPr>
        <p:spPr>
          <a:xfrm>
            <a:off x="269202" y="1189571"/>
            <a:ext cx="2045609" cy="85234"/>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27000" rIns="127000" rtlCol="0" anchor="ctr"/>
          <a:lstStyle/>
          <a:p>
            <a:pPr algn="l"/>
            <a:endParaRPr lang="en-US" sz="1100"/>
          </a:p>
        </p:txBody>
      </p:sp>
      <p:sp>
        <p:nvSpPr>
          <p:cNvPr id="110" name="TextBox 4"/>
          <p:cNvSpPr txBox="1"/>
          <p:nvPr/>
        </p:nvSpPr>
        <p:spPr>
          <a:xfrm>
            <a:off x="199631" y="878281"/>
            <a:ext cx="21844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实现过程-参数接口设计</a:t>
            </a:r>
            <a:endParaRPr lang="en-US" sz="1100"/>
          </a:p>
        </p:txBody>
      </p:sp>
      <p:pic>
        <p:nvPicPr>
          <p:cNvPr id="111" name="Picture 5"/>
          <p:cNvPicPr>
            <a:picLocks noChangeAspect="1"/>
          </p:cNvPicPr>
          <p:nvPr/>
        </p:nvPicPr>
        <p:blipFill>
          <a:blip r:embed="rId2"/>
          <a:stretch>
            <a:fillRect/>
          </a:stretch>
        </p:blipFill>
        <p:spPr>
          <a:xfrm>
            <a:off x="243103" y="1372857"/>
            <a:ext cx="2948799" cy="3678189"/>
          </a:xfrm>
          <a:prstGeom prst="rect">
            <a:avLst/>
          </a:prstGeom>
        </p:spPr>
      </p:pic>
      <p:sp>
        <p:nvSpPr>
          <p:cNvPr id="112" name="TextBox 6"/>
          <p:cNvSpPr txBox="1"/>
          <p:nvPr/>
        </p:nvSpPr>
        <p:spPr>
          <a:xfrm>
            <a:off x="199631" y="5158219"/>
            <a:ext cx="2278545" cy="7175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300" b="0">
                <a:solidFill>
                  <a:srgbClr val="42464B"/>
                </a:solidFill>
                <a:latin typeface="微软雅黑" panose="020B0503020204020204" charset="-122"/>
                <a:ea typeface="微软雅黑" panose="020B0503020204020204" charset="-122"/>
              </a:rPr>
              <a:t>page:要跳转的路由地址，包含严格的类型校验，只能传入支持的路径。</a:t>
            </a:r>
            <a:endParaRPr lang="en-US" sz="1100"/>
          </a:p>
        </p:txBody>
      </p:sp>
      <p:pic>
        <p:nvPicPr>
          <p:cNvPr id="113" name="Picture 7"/>
          <p:cNvPicPr>
            <a:picLocks noChangeAspect="1"/>
          </p:cNvPicPr>
          <p:nvPr/>
        </p:nvPicPr>
        <p:blipFill>
          <a:blip r:embed="rId3"/>
          <a:stretch>
            <a:fillRect/>
          </a:stretch>
        </p:blipFill>
        <p:spPr>
          <a:xfrm>
            <a:off x="5778500" y="1372616"/>
            <a:ext cx="3291471" cy="3656562"/>
          </a:xfrm>
          <a:prstGeom prst="rect">
            <a:avLst/>
          </a:prstGeom>
        </p:spPr>
      </p:pic>
      <p:sp>
        <p:nvSpPr>
          <p:cNvPr id="114" name="Freeform 8"/>
          <p:cNvSpPr/>
          <p:nvPr/>
        </p:nvSpPr>
        <p:spPr>
          <a:xfrm>
            <a:off x="5817591" y="1224064"/>
            <a:ext cx="2045609" cy="85234"/>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27000" rIns="127000" rtlCol="0" anchor="ctr"/>
          <a:lstStyle/>
          <a:p>
            <a:pPr algn="l"/>
            <a:endParaRPr lang="en-US" sz="1100"/>
          </a:p>
        </p:txBody>
      </p:sp>
      <p:sp>
        <p:nvSpPr>
          <p:cNvPr id="115" name="TextBox 9"/>
          <p:cNvSpPr txBox="1"/>
          <p:nvPr/>
        </p:nvSpPr>
        <p:spPr>
          <a:xfrm>
            <a:off x="5741391" y="919264"/>
            <a:ext cx="25082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实现过程-自定义</a:t>
            </a:r>
            <a:r>
              <a:rPr lang="en-US" sz="1400" b="0">
                <a:solidFill>
                  <a:srgbClr val="212121"/>
                </a:solidFill>
                <a:latin typeface="微软雅黑" panose="020B0503020204020204" charset="-122"/>
                <a:ea typeface="微软雅黑" panose="020B0503020204020204" charset="-122"/>
              </a:rPr>
              <a:t>Navigation</a:t>
            </a:r>
            <a:endParaRPr lang="en-US" sz="1100"/>
          </a:p>
        </p:txBody>
      </p:sp>
      <p:sp>
        <p:nvSpPr>
          <p:cNvPr id="116" name="TextBox 10"/>
          <p:cNvSpPr txBox="1"/>
          <p:nvPr/>
        </p:nvSpPr>
        <p:spPr>
          <a:xfrm>
            <a:off x="5791200" y="5257800"/>
            <a:ext cx="2501900" cy="596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支持路由传参，序列化参数</a:t>
            </a:r>
            <a:endParaRPr lang="en-US" sz="1100"/>
          </a:p>
          <a:p>
            <a:pPr latinLnBrk="1">
              <a:lnSpc>
                <a:spcPct val="113000"/>
              </a:lnSpc>
            </a:pPr>
            <a:r>
              <a:rPr lang="en-US" sz="1600" b="0">
                <a:solidFill>
                  <a:srgbClr val="42464B"/>
                </a:solidFill>
                <a:latin typeface="微软雅黑" panose="020B0503020204020204" charset="-122"/>
                <a:ea typeface="微软雅黑" panose="020B0503020204020204" charset="-122"/>
              </a:rPr>
              <a:t>支持跳转switchTab地址。</a:t>
            </a:r>
            <a:endParaRPr lang="en-US" sz="16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pic>
        <p:nvPicPr>
          <p:cNvPr id="117" name="Picture 1"/>
          <p:cNvPicPr>
            <a:picLocks noChangeAspect="1"/>
          </p:cNvPicPr>
          <p:nvPr/>
        </p:nvPicPr>
        <p:blipFill>
          <a:blip r:embed="rId1"/>
          <a:stretch>
            <a:fillRect/>
          </a:stretch>
        </p:blipFill>
        <p:spPr>
          <a:xfrm>
            <a:off x="0" y="0"/>
            <a:ext cx="11557000" cy="6502400"/>
          </a:xfrm>
          <a:prstGeom prst="rect">
            <a:avLst/>
          </a:prstGeom>
        </p:spPr>
      </p:pic>
      <p:sp>
        <p:nvSpPr>
          <p:cNvPr id="118"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19"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20" name="Freeform 4"/>
          <p:cNvSpPr/>
          <p:nvPr/>
        </p:nvSpPr>
        <p:spPr>
          <a:xfrm>
            <a:off x="269202" y="11641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p>
            <a:pPr algn="l"/>
            <a:endParaRPr lang="en-US" sz="1100"/>
          </a:p>
        </p:txBody>
      </p:sp>
      <p:sp>
        <p:nvSpPr>
          <p:cNvPr id="121" name="TextBox 5"/>
          <p:cNvSpPr txBox="1"/>
          <p:nvPr/>
        </p:nvSpPr>
        <p:spPr>
          <a:xfrm>
            <a:off x="199631" y="852881"/>
            <a:ext cx="8763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最终效果</a:t>
            </a:r>
            <a:endParaRPr lang="en-US" sz="1100"/>
          </a:p>
        </p:txBody>
      </p:sp>
      <p:pic>
        <p:nvPicPr>
          <p:cNvPr id="122" name="Picture 6">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76238" y="1411122"/>
            <a:ext cx="2470137" cy="439135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10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1000"/>
                                        <p:tgtEl>
                                          <p:spTgt spid="1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10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0" fill="hold" display="0">
                  <p:stCondLst>
                    <p:cond delay="indefinite"/>
                  </p:stCondLst>
                  <p:endCondLst>
                    <p:cond evt="onStopAudio" delay="0">
                      <p:tgtEl>
                        <p:sldTgt/>
                      </p:tgtEl>
                    </p:cond>
                  </p:endCondLst>
                </p:cTn>
                <p:tgtEl>
                  <p:spTgt spid="122"/>
                </p:tgtEl>
              </p:cMediaNode>
            </p:video>
          </p:childTnLst>
        </p:cTn>
      </p:par>
    </p:tnLst>
    <p:bldLst>
      <p:bldP spid="118" grpId="0" animBg="1"/>
      <p:bldP spid="119" grpId="0" animBg="1"/>
      <p:bldP spid="120" grpId="0" animBg="1"/>
      <p:bldP spid="121" grpId="0" animBg="1"/>
      <p:bldP spid="1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3"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24"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25"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126" name="TextBox 4"/>
          <p:cNvSpPr txBox="1"/>
          <p:nvPr/>
        </p:nvSpPr>
        <p:spPr>
          <a:xfrm>
            <a:off x="218084" y="862127"/>
            <a:ext cx="16891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Busybox平台介绍</a:t>
            </a:r>
            <a:endParaRPr lang="en-US" sz="1100"/>
          </a:p>
        </p:txBody>
      </p:sp>
      <p:sp>
        <p:nvSpPr>
          <p:cNvPr id="127" name="TextBox 5"/>
          <p:cNvSpPr txBox="1"/>
          <p:nvPr/>
        </p:nvSpPr>
        <p:spPr>
          <a:xfrm>
            <a:off x="375590" y="1404290"/>
            <a:ext cx="9290050" cy="51117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spc="50">
                <a:solidFill>
                  <a:srgbClr val="31859B"/>
                </a:solidFill>
                <a:latin typeface="微软雅黑" panose="020B0503020204020204" charset="-122"/>
                <a:ea typeface="微软雅黑" panose="020B0503020204020204" charset="-122"/>
              </a:rPr>
              <a:t>  平台定位于云采购产研工具聚合门户。实现应用系统间单点登陆，全局数据互通，助力产研效能提升。最终目标-</a:t>
            </a:r>
            <a:endParaRPr lang="en-US" sz="1100"/>
          </a:p>
          <a:p>
            <a:pPr latinLnBrk="1">
              <a:lnSpc>
                <a:spcPct val="113000"/>
              </a:lnSpc>
            </a:pPr>
            <a:r>
              <a:rPr lang="en-US" sz="1400" b="0" spc="50">
                <a:solidFill>
                  <a:srgbClr val="31859B"/>
                </a:solidFill>
                <a:latin typeface="微软雅黑" panose="020B0503020204020204" charset="-122"/>
                <a:ea typeface="微软雅黑" panose="020B0503020204020204" charset="-122"/>
              </a:rPr>
              <a:t>所有产研团队只要记得这一个聚合平台就</a:t>
            </a:r>
            <a:r>
              <a:rPr lang="zh-CN" altLang="en-US" sz="1400" b="0" spc="50">
                <a:solidFill>
                  <a:srgbClr val="31859B"/>
                </a:solidFill>
                <a:latin typeface="微软雅黑" panose="020B0503020204020204" charset="-122"/>
                <a:ea typeface="微软雅黑" panose="020B0503020204020204" charset="-122"/>
              </a:rPr>
              <a:t>够</a:t>
            </a:r>
            <a:r>
              <a:rPr lang="en-US" sz="1400" b="0" spc="50">
                <a:solidFill>
                  <a:srgbClr val="31859B"/>
                </a:solidFill>
                <a:latin typeface="微软雅黑" panose="020B0503020204020204" charset="-122"/>
                <a:ea typeface="微软雅黑" panose="020B0503020204020204" charset="-122"/>
              </a:rPr>
              <a:t>了。</a:t>
            </a:r>
            <a:endParaRPr lang="en-US" sz="1400" b="0" spc="50">
              <a:solidFill>
                <a:srgbClr val="31859B"/>
              </a:solidFill>
              <a:latin typeface="微软雅黑" panose="020B0503020204020204" charset="-122"/>
              <a:ea typeface="微软雅黑" panose="020B0503020204020204" charset="-122"/>
            </a:endParaRPr>
          </a:p>
        </p:txBody>
      </p:sp>
      <p:pic>
        <p:nvPicPr>
          <p:cNvPr id="128" name="Picture 6"/>
          <p:cNvPicPr>
            <a:picLocks noChangeAspect="1"/>
          </p:cNvPicPr>
          <p:nvPr/>
        </p:nvPicPr>
        <p:blipFill>
          <a:blip r:embed="rId2"/>
          <a:stretch>
            <a:fillRect/>
          </a:stretch>
        </p:blipFill>
        <p:spPr>
          <a:xfrm>
            <a:off x="377304" y="2132863"/>
            <a:ext cx="6824685" cy="385775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latinLnBrk="1">
              <a:lnSpc>
                <a:spcPct val="113000"/>
              </a:lnSpc>
            </a:pPr>
            <a:r>
              <a:rPr lang="en-US" b="1" spc="100">
                <a:solidFill>
                  <a:srgbClr val="31859B"/>
                </a:solidFill>
                <a:latin typeface="微软雅黑" panose="020B0503020204020204" charset="-122"/>
                <a:ea typeface="微软雅黑" panose="020B0503020204020204" charset="-122"/>
              </a:rPr>
              <a:t>03. Busybox前端搭建</a:t>
            </a:r>
            <a:endParaRPr lang="en-US" sz="1100"/>
          </a:p>
        </p:txBody>
      </p:sp>
      <p:sp>
        <p:nvSpPr>
          <p:cNvPr id="131" name="TextBox 3"/>
          <p:cNvSpPr txBox="1"/>
          <p:nvPr/>
        </p:nvSpPr>
        <p:spPr>
          <a:xfrm>
            <a:off x="88900" y="755650"/>
            <a:ext cx="6810375" cy="285115"/>
          </a:xfrm>
          <a:prstGeom prst="rect">
            <a:avLst/>
          </a:prstGeom>
          <a:solidFill>
            <a:srgbClr val="FFFFFF">
              <a:alpha val="0"/>
            </a:srgbClr>
          </a:solidFill>
        </p:spPr>
        <p:txBody>
          <a:bodyPr wrap="square" lIns="31750" tIns="12700" rIns="31750" bIns="12700" rtlCol="0" anchor="t">
            <a:spAutoFit/>
          </a:bodyPr>
          <a:lstStyle/>
          <a:p>
            <a:pPr latinLnBrk="1">
              <a:lnSpc>
                <a:spcPct val="113000"/>
              </a:lnSpc>
            </a:pPr>
            <a:r>
              <a:rPr lang="zh-CN" altLang="en-US" sz="1500" b="0">
                <a:solidFill>
                  <a:srgbClr val="42464B"/>
                </a:solidFill>
                <a:latin typeface="微软雅黑" panose="020B0503020204020204" charset="-122"/>
                <a:ea typeface="微软雅黑" panose="020B0503020204020204" charset="-122"/>
              </a:rPr>
              <a:t>对于这样一个</a:t>
            </a:r>
            <a:r>
              <a:rPr lang="en-US" altLang="zh-CN" sz="1500" b="0">
                <a:solidFill>
                  <a:srgbClr val="42464B"/>
                </a:solidFill>
                <a:latin typeface="微软雅黑" panose="020B0503020204020204" charset="-122"/>
                <a:ea typeface="微软雅黑" panose="020B0503020204020204" charset="-122"/>
              </a:rPr>
              <a:t>web</a:t>
            </a:r>
            <a:r>
              <a:rPr lang="zh-CN" altLang="en-US" sz="1500" b="0">
                <a:solidFill>
                  <a:srgbClr val="42464B"/>
                </a:solidFill>
                <a:latin typeface="微软雅黑" panose="020B0503020204020204" charset="-122"/>
                <a:ea typeface="微软雅黑" panose="020B0503020204020204" charset="-122"/>
              </a:rPr>
              <a:t>系统，从前端的视角出发，需要做些</a:t>
            </a:r>
            <a:r>
              <a:rPr lang="zh-CN" altLang="en-US" sz="1500" b="0">
                <a:solidFill>
                  <a:srgbClr val="42464B"/>
                </a:solidFill>
                <a:latin typeface="微软雅黑" panose="020B0503020204020204" charset="-122"/>
                <a:ea typeface="微软雅黑" panose="020B0503020204020204" charset="-122"/>
              </a:rPr>
              <a:t>什么？</a:t>
            </a:r>
            <a:endParaRPr lang="zh-CN" altLang="en-US" sz="1500" b="0">
              <a:solidFill>
                <a:srgbClr val="42464B"/>
              </a:solidFill>
              <a:latin typeface="微软雅黑" panose="020B0503020204020204" charset="-122"/>
              <a:ea typeface="微软雅黑" panose="020B0503020204020204" charset="-122"/>
            </a:endParaRPr>
          </a:p>
        </p:txBody>
      </p:sp>
      <p:graphicFrame>
        <p:nvGraphicFramePr>
          <p:cNvPr id="12" name="图示 11"/>
          <p:cNvGraphicFramePr/>
          <p:nvPr/>
        </p:nvGraphicFramePr>
        <p:xfrm>
          <a:off x="292100" y="1193800"/>
          <a:ext cx="9599930" cy="4632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latinLnBrk="1">
              <a:lnSpc>
                <a:spcPct val="113000"/>
              </a:lnSpc>
            </a:pPr>
            <a:r>
              <a:rPr lang="en-US" b="1" spc="100">
                <a:solidFill>
                  <a:srgbClr val="31859B"/>
                </a:solidFill>
                <a:latin typeface="微软雅黑" panose="020B0503020204020204" charset="-122"/>
                <a:ea typeface="微软雅黑" panose="020B0503020204020204" charset="-122"/>
              </a:rPr>
              <a:t>03. Busybox前端搭建</a:t>
            </a:r>
            <a:endParaRPr lang="en-US" sz="1100"/>
          </a:p>
        </p:txBody>
      </p:sp>
      <p:sp>
        <p:nvSpPr>
          <p:cNvPr id="131" name="TextBox 3"/>
          <p:cNvSpPr txBox="1"/>
          <p:nvPr/>
        </p:nvSpPr>
        <p:spPr>
          <a:xfrm>
            <a:off x="88900" y="755650"/>
            <a:ext cx="2990850" cy="285115"/>
          </a:xfrm>
          <a:prstGeom prst="rect">
            <a:avLst/>
          </a:prstGeom>
          <a:solidFill>
            <a:srgbClr val="FFFFFF">
              <a:alpha val="0"/>
            </a:srgbClr>
          </a:solidFill>
        </p:spPr>
        <p:txBody>
          <a:bodyPr wrap="square" lIns="31750" tIns="12700" rIns="31750" bIns="12700" rtlCol="0" anchor="t">
            <a:spAutoFit/>
          </a:bodyPr>
          <a:lstStyle/>
          <a:p>
            <a:pPr latinLnBrk="1">
              <a:lnSpc>
                <a:spcPct val="113000"/>
              </a:lnSpc>
            </a:pPr>
            <a:r>
              <a:rPr lang="en-US" sz="1500" b="0">
                <a:solidFill>
                  <a:srgbClr val="42464B"/>
                </a:solidFill>
                <a:latin typeface="微软雅黑" panose="020B0503020204020204" charset="-122"/>
                <a:ea typeface="微软雅黑" panose="020B0503020204020204" charset="-122"/>
              </a:rPr>
              <a:t>前端技术栈介绍</a:t>
            </a:r>
            <a:r>
              <a:rPr lang="zh-CN" altLang="en-US" sz="1500" b="0">
                <a:solidFill>
                  <a:srgbClr val="42464B"/>
                </a:solidFill>
                <a:latin typeface="微软雅黑" panose="020B0503020204020204" charset="-122"/>
                <a:ea typeface="微软雅黑" panose="020B0503020204020204" charset="-122"/>
              </a:rPr>
              <a:t>：</a:t>
            </a:r>
            <a:r>
              <a:rPr lang="en-US" altLang="zh-CN" sz="1500" b="0">
                <a:solidFill>
                  <a:srgbClr val="42464B"/>
                </a:solidFill>
                <a:latin typeface="微软雅黑" panose="020B0503020204020204" charset="-122"/>
                <a:ea typeface="微软雅黑" panose="020B0503020204020204" charset="-122"/>
              </a:rPr>
              <a:t>Vite</a:t>
            </a:r>
            <a:r>
              <a:rPr lang="zh-CN" altLang="en-US" sz="1500" b="0">
                <a:solidFill>
                  <a:srgbClr val="42464B"/>
                </a:solidFill>
                <a:latin typeface="微软雅黑" panose="020B0503020204020204" charset="-122"/>
                <a:ea typeface="微软雅黑" panose="020B0503020204020204" charset="-122"/>
              </a:rPr>
              <a:t>打包</a:t>
            </a:r>
            <a:r>
              <a:rPr lang="zh-CN" altLang="en-US" sz="1500" b="0">
                <a:solidFill>
                  <a:srgbClr val="42464B"/>
                </a:solidFill>
                <a:latin typeface="微软雅黑" panose="020B0503020204020204" charset="-122"/>
                <a:ea typeface="微软雅黑" panose="020B0503020204020204" charset="-122"/>
              </a:rPr>
              <a:t>工具</a:t>
            </a:r>
            <a:endParaRPr lang="zh-CN" altLang="en-US" sz="1500" b="0">
              <a:solidFill>
                <a:srgbClr val="42464B"/>
              </a:solidFill>
              <a:latin typeface="微软雅黑" panose="020B0503020204020204" charset="-122"/>
              <a:ea typeface="微软雅黑" panose="020B0503020204020204" charset="-122"/>
            </a:endParaRPr>
          </a:p>
        </p:txBody>
      </p:sp>
      <p:pic>
        <p:nvPicPr>
          <p:cNvPr id="100" name="图片 99"/>
          <p:cNvPicPr/>
          <p:nvPr>
            <p:custDataLst>
              <p:tags r:id="rId2"/>
            </p:custDataLst>
          </p:nvPr>
        </p:nvPicPr>
        <p:blipFill>
          <a:blip r:embed="rId3"/>
          <a:stretch>
            <a:fillRect/>
          </a:stretch>
        </p:blipFill>
        <p:spPr>
          <a:xfrm>
            <a:off x="139700" y="1294765"/>
            <a:ext cx="5125720" cy="2931160"/>
          </a:xfrm>
          <a:prstGeom prst="rect">
            <a:avLst/>
          </a:prstGeom>
          <a:noFill/>
          <a:ln w="9525">
            <a:noFill/>
          </a:ln>
        </p:spPr>
      </p:pic>
      <p:sp>
        <p:nvSpPr>
          <p:cNvPr id="2" name="文本框 1"/>
          <p:cNvSpPr txBox="1"/>
          <p:nvPr/>
        </p:nvSpPr>
        <p:spPr>
          <a:xfrm>
            <a:off x="139700" y="4394200"/>
            <a:ext cx="4860925" cy="1198880"/>
          </a:xfrm>
          <a:prstGeom prst="rect">
            <a:avLst/>
          </a:prstGeom>
          <a:noFill/>
        </p:spPr>
        <p:txBody>
          <a:bodyPr wrap="square" rtlCol="0">
            <a:spAutoFit/>
          </a:bodyPr>
          <a:p>
            <a:r>
              <a:rPr lang="zh-CN" altLang="en-US"/>
              <a:t>传统打包模式：当我们开始构建越来越大型的应用时，需要处理的 JavaScript 代码量也呈指数级增长。包含数千个模块的项目构建速度</a:t>
            </a:r>
            <a:r>
              <a:rPr lang="en-US" altLang="zh-CN"/>
              <a:t>/HMR</a:t>
            </a:r>
            <a:r>
              <a:rPr lang="zh-CN" altLang="en-US"/>
              <a:t>都会越来越慢。</a:t>
            </a:r>
            <a:endParaRPr lang="zh-CN" altLang="en-US"/>
          </a:p>
        </p:txBody>
      </p:sp>
      <p:pic>
        <p:nvPicPr>
          <p:cNvPr id="101" name="图片 100"/>
          <p:cNvPicPr/>
          <p:nvPr>
            <p:custDataLst>
              <p:tags r:id="rId4"/>
            </p:custDataLst>
          </p:nvPr>
        </p:nvPicPr>
        <p:blipFill>
          <a:blip r:embed="rId5"/>
          <a:stretch>
            <a:fillRect/>
          </a:stretch>
        </p:blipFill>
        <p:spPr>
          <a:xfrm>
            <a:off x="5778500" y="1270000"/>
            <a:ext cx="5425440" cy="2956560"/>
          </a:xfrm>
          <a:prstGeom prst="rect">
            <a:avLst/>
          </a:prstGeom>
          <a:noFill/>
          <a:ln w="9525">
            <a:noFill/>
          </a:ln>
        </p:spPr>
      </p:pic>
      <p:sp>
        <p:nvSpPr>
          <p:cNvPr id="3" name="文本框 2"/>
          <p:cNvSpPr txBox="1"/>
          <p:nvPr/>
        </p:nvSpPr>
        <p:spPr>
          <a:xfrm>
            <a:off x="5778500" y="4546600"/>
            <a:ext cx="5646420" cy="1476375"/>
          </a:xfrm>
          <a:prstGeom prst="rect">
            <a:avLst/>
          </a:prstGeom>
          <a:noFill/>
        </p:spPr>
        <p:txBody>
          <a:bodyPr wrap="square" rtlCol="0">
            <a:spAutoFit/>
          </a:bodyPr>
          <a:p>
            <a:r>
              <a:rPr lang="en-US" altLang="zh-CN"/>
              <a:t>Vite</a:t>
            </a:r>
            <a:r>
              <a:rPr lang="zh-CN" altLang="en-US"/>
              <a:t>打包：</a:t>
            </a:r>
            <a:r>
              <a:t>Vite 将会使用 esbuild 预构建依赖。Esbuild 使用 Go 编写，并且比以 JavaScript 编写的打包器预构建依赖快 10-100 倍。以 原生 ESM 方式提供源码。这实际上是让浏览器接管了打包程序的部分工作：Vite 只需要在浏览器请求源码时进行转换并按需提供源码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31" name="TextBox 3"/>
          <p:cNvSpPr txBox="1"/>
          <p:nvPr/>
        </p:nvSpPr>
        <p:spPr>
          <a:xfrm>
            <a:off x="88900" y="755650"/>
            <a:ext cx="1397000" cy="28511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500" b="0">
                <a:solidFill>
                  <a:srgbClr val="42464B"/>
                </a:solidFill>
                <a:latin typeface="微软雅黑" panose="020B0503020204020204" charset="-122"/>
                <a:ea typeface="微软雅黑" panose="020B0503020204020204" charset="-122"/>
              </a:rPr>
              <a:t>前端</a:t>
            </a:r>
            <a:r>
              <a:rPr lang="zh-CN" altLang="en-US" sz="1500" b="0">
                <a:solidFill>
                  <a:srgbClr val="42464B"/>
                </a:solidFill>
                <a:latin typeface="微软雅黑" panose="020B0503020204020204" charset="-122"/>
                <a:ea typeface="微软雅黑" panose="020B0503020204020204" charset="-122"/>
              </a:rPr>
              <a:t>任务视图：</a:t>
            </a:r>
            <a:endParaRPr lang="zh-CN" altLang="en-US" sz="1500" b="0">
              <a:solidFill>
                <a:srgbClr val="42464B"/>
              </a:solidFill>
              <a:latin typeface="微软雅黑" panose="020B0503020204020204" charset="-122"/>
              <a:ea typeface="微软雅黑" panose="020B0503020204020204" charset="-122"/>
            </a:endParaRPr>
          </a:p>
        </p:txBody>
      </p:sp>
      <p:sp>
        <p:nvSpPr>
          <p:cNvPr id="132" name="TextBox 4"/>
          <p:cNvSpPr txBox="1"/>
          <p:nvPr/>
        </p:nvSpPr>
        <p:spPr>
          <a:xfrm>
            <a:off x="5878728" y="1104900"/>
            <a:ext cx="4765903" cy="95250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1.vite:前端构建打包的下一个趋势，优点：不会随着代码量越大打包速度下降的问题。开发模式下，热更新速度很快，缺点：只能在支持ESM模式的</a:t>
            </a:r>
            <a:r>
              <a:rPr lang="en-US" sz="1200" b="0">
                <a:solidFill>
                  <a:srgbClr val="42464B"/>
                </a:solidFill>
                <a:latin typeface="微软雅黑" panose="020B0503020204020204" charset="-122"/>
                <a:ea typeface="微软雅黑" panose="020B0503020204020204" charset="-122"/>
              </a:rPr>
              <a:t>浏览器</a:t>
            </a:r>
            <a:r>
              <a:rPr lang="en-US" sz="1300" b="0">
                <a:solidFill>
                  <a:srgbClr val="42464B"/>
                </a:solidFill>
                <a:latin typeface="微软雅黑" panose="020B0503020204020204" charset="-122"/>
                <a:ea typeface="微软雅黑" panose="020B0503020204020204" charset="-122"/>
              </a:rPr>
              <a:t>下运行。针对于内部工具平台，这点问题不大。</a:t>
            </a:r>
            <a:endParaRPr lang="en-US" sz="1100"/>
          </a:p>
        </p:txBody>
      </p:sp>
      <p:sp>
        <p:nvSpPr>
          <p:cNvPr id="133" name="TextBox 5"/>
          <p:cNvSpPr txBox="1"/>
          <p:nvPr/>
        </p:nvSpPr>
        <p:spPr>
          <a:xfrm>
            <a:off x="5894337" y="2142134"/>
            <a:ext cx="4765903" cy="71755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2.代码检查：eslint配合husky/styleLinit，在开发保存和git提交的时候，对代码规范性和排版进行检查，不符合规则的代码不允许进行commit,有助于降低代码风格不一，写法不规范的情况。</a:t>
            </a:r>
            <a:endParaRPr lang="en-US" sz="1100"/>
          </a:p>
        </p:txBody>
      </p:sp>
      <p:sp>
        <p:nvSpPr>
          <p:cNvPr id="134" name="TextBox 6"/>
          <p:cNvSpPr txBox="1"/>
          <p:nvPr/>
        </p:nvSpPr>
        <p:spPr>
          <a:xfrm>
            <a:off x="5878487" y="3124200"/>
            <a:ext cx="4765903" cy="71755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3.开发语言：统一团队技术栈使用React+Ts, 聚合平台通常没有很复杂的业务逻辑，放弃了Redux状态管理选用了易用性强的Mobx，taliwindcss框架，用于减少css代码量，用了停不下来。</a:t>
            </a:r>
            <a:endParaRPr lang="en-US" sz="1100"/>
          </a:p>
        </p:txBody>
      </p:sp>
      <p:pic>
        <p:nvPicPr>
          <p:cNvPr id="135" name="Picture 7"/>
          <p:cNvPicPr>
            <a:picLocks noChangeAspect="1"/>
          </p:cNvPicPr>
          <p:nvPr/>
        </p:nvPicPr>
        <p:blipFill>
          <a:blip r:embed="rId2"/>
          <a:stretch>
            <a:fillRect/>
          </a:stretch>
        </p:blipFill>
        <p:spPr>
          <a:xfrm>
            <a:off x="151765" y="1219200"/>
            <a:ext cx="4702810" cy="5257800"/>
          </a:xfrm>
          <a:prstGeom prst="rect">
            <a:avLst/>
          </a:prstGeom>
        </p:spPr>
      </p:pic>
      <p:sp>
        <p:nvSpPr>
          <p:cNvPr id="3" name="TextBox 6"/>
          <p:cNvSpPr txBox="1"/>
          <p:nvPr/>
        </p:nvSpPr>
        <p:spPr>
          <a:xfrm>
            <a:off x="5931192" y="4241800"/>
            <a:ext cx="4765903" cy="250825"/>
          </a:xfrm>
          <a:prstGeom prst="rect">
            <a:avLst/>
          </a:prstGeom>
          <a:solidFill>
            <a:srgbClr val="FFFFFF">
              <a:alpha val="0"/>
            </a:srgbClr>
          </a:solidFill>
        </p:spPr>
        <p:txBody>
          <a:bodyPr lIns="31750" tIns="12700" rIns="31750" bIns="12700" rtlCol="0" anchor="t">
            <a:spAutoFit/>
          </a:bodyPr>
          <a:p>
            <a:pPr algn="just" latinLnBrk="1">
              <a:lnSpc>
                <a:spcPct val="113000"/>
              </a:lnSpc>
            </a:pPr>
            <a:r>
              <a:rPr lang="en-US" sz="1300" b="0">
                <a:solidFill>
                  <a:srgbClr val="42464B"/>
                </a:solidFill>
                <a:latin typeface="微软雅黑" panose="020B0503020204020204" charset="-122"/>
                <a:ea typeface="微软雅黑" panose="020B0503020204020204" charset="-122"/>
              </a:rPr>
              <a:t>4.</a:t>
            </a:r>
            <a:r>
              <a:rPr lang="zh-CN" altLang="en-US" sz="1300" b="0">
                <a:solidFill>
                  <a:srgbClr val="42464B"/>
                </a:solidFill>
                <a:latin typeface="微软雅黑" panose="020B0503020204020204" charset="-122"/>
                <a:ea typeface="微软雅黑" panose="020B0503020204020204" charset="-122"/>
              </a:rPr>
              <a:t>对路由层</a:t>
            </a:r>
            <a:r>
              <a:rPr lang="en-US" altLang="zh-CN" sz="1300" b="0">
                <a:solidFill>
                  <a:srgbClr val="42464B"/>
                </a:solidFill>
                <a:latin typeface="微软雅黑" panose="020B0503020204020204" charset="-122"/>
                <a:ea typeface="微软雅黑" panose="020B0503020204020204" charset="-122"/>
              </a:rPr>
              <a:t>/</a:t>
            </a:r>
            <a:r>
              <a:rPr lang="zh-CN" altLang="en-US" sz="1300" b="0">
                <a:solidFill>
                  <a:srgbClr val="42464B"/>
                </a:solidFill>
                <a:latin typeface="微软雅黑" panose="020B0503020204020204" charset="-122"/>
                <a:ea typeface="微软雅黑" panose="020B0503020204020204" charset="-122"/>
              </a:rPr>
              <a:t>状态管理进行设计，提供内置</a:t>
            </a:r>
            <a:r>
              <a:rPr lang="zh-CN" altLang="en-US" sz="1300" b="0">
                <a:solidFill>
                  <a:srgbClr val="42464B"/>
                </a:solidFill>
                <a:latin typeface="微软雅黑" panose="020B0503020204020204" charset="-122"/>
                <a:ea typeface="微软雅黑" panose="020B0503020204020204" charset="-122"/>
              </a:rPr>
              <a:t>组件，方便统一</a:t>
            </a:r>
            <a:r>
              <a:rPr lang="zh-CN" altLang="en-US" sz="1300" b="0">
                <a:solidFill>
                  <a:srgbClr val="42464B"/>
                </a:solidFill>
                <a:latin typeface="微软雅黑" panose="020B0503020204020204" charset="-122"/>
                <a:ea typeface="微软雅黑" panose="020B0503020204020204" charset="-122"/>
              </a:rPr>
              <a:t>开发。</a:t>
            </a:r>
            <a:endParaRPr lang="zh-CN" altLang="en-US" sz="1300" b="0">
              <a:solidFill>
                <a:srgbClr val="42464B"/>
              </a:solidFill>
              <a:latin typeface="微软雅黑" panose="020B0503020204020204" charset="-122"/>
              <a:ea typeface="微软雅黑" panose="020B0503020204020204" charset="-122"/>
            </a:endParaRPr>
          </a:p>
        </p:txBody>
      </p:sp>
      <p:sp>
        <p:nvSpPr>
          <p:cNvPr id="4" name="TextBox 6"/>
          <p:cNvSpPr txBox="1"/>
          <p:nvPr/>
        </p:nvSpPr>
        <p:spPr>
          <a:xfrm>
            <a:off x="5931827" y="4775200"/>
            <a:ext cx="4765903" cy="476250"/>
          </a:xfrm>
          <a:prstGeom prst="rect">
            <a:avLst/>
          </a:prstGeom>
          <a:solidFill>
            <a:srgbClr val="FFFFFF">
              <a:alpha val="0"/>
            </a:srgbClr>
          </a:solidFill>
        </p:spPr>
        <p:txBody>
          <a:bodyPr lIns="31750" tIns="12700" rIns="31750" bIns="12700" rtlCol="0" anchor="t">
            <a:spAutoFit/>
          </a:bodyPr>
          <a:p>
            <a:pPr algn="just" latinLnBrk="1">
              <a:lnSpc>
                <a:spcPct val="113000"/>
              </a:lnSpc>
            </a:pPr>
            <a:r>
              <a:rPr lang="en-US" sz="1300" b="0">
                <a:solidFill>
                  <a:srgbClr val="42464B"/>
                </a:solidFill>
                <a:latin typeface="微软雅黑" panose="020B0503020204020204" charset="-122"/>
                <a:ea typeface="微软雅黑" panose="020B0503020204020204" charset="-122"/>
              </a:rPr>
              <a:t>5.</a:t>
            </a:r>
            <a:r>
              <a:rPr lang="zh-CN" altLang="en-US" sz="1300" b="0">
                <a:solidFill>
                  <a:srgbClr val="42464B"/>
                </a:solidFill>
                <a:latin typeface="微软雅黑" panose="020B0503020204020204" charset="-122"/>
                <a:ea typeface="微软雅黑" panose="020B0503020204020204" charset="-122"/>
              </a:rPr>
              <a:t>利用谷歌插件实现模拟登录功能，以防</a:t>
            </a:r>
            <a:r>
              <a:rPr lang="en-US" altLang="zh-CN" sz="1300" b="0">
                <a:solidFill>
                  <a:srgbClr val="42464B"/>
                </a:solidFill>
                <a:latin typeface="微软雅黑" panose="020B0503020204020204" charset="-122"/>
                <a:ea typeface="微软雅黑" panose="020B0503020204020204" charset="-122"/>
              </a:rPr>
              <a:t>cookie</a:t>
            </a:r>
            <a:r>
              <a:rPr lang="zh-CN" altLang="en-US" sz="1300" b="0">
                <a:solidFill>
                  <a:srgbClr val="42464B"/>
                </a:solidFill>
                <a:latin typeface="微软雅黑" panose="020B0503020204020204" charset="-122"/>
                <a:ea typeface="微软雅黑" panose="020B0503020204020204" charset="-122"/>
              </a:rPr>
              <a:t>规则改写，应用都登录不上的</a:t>
            </a:r>
            <a:r>
              <a:rPr lang="zh-CN" altLang="en-US" sz="1300" b="0">
                <a:solidFill>
                  <a:srgbClr val="42464B"/>
                </a:solidFill>
                <a:latin typeface="微软雅黑" panose="020B0503020204020204" charset="-122"/>
                <a:ea typeface="微软雅黑" panose="020B0503020204020204" charset="-122"/>
              </a:rPr>
              <a:t>情况。</a:t>
            </a:r>
            <a:endParaRPr lang="zh-CN" altLang="en-US" sz="13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10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10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33" grpId="0" bldLvl="0" animBg="1"/>
      <p:bldP spid="134" grpId="0" bldLvl="0" animBg="1"/>
      <p:bldP spid="135" grpId="0" bldLvl="0" animBg="1"/>
      <p:bldP spid="3" grpId="0" bldLvl="0" animBg="1"/>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36"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7"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38" name="TextBox 3"/>
          <p:cNvSpPr txBox="1"/>
          <p:nvPr/>
        </p:nvSpPr>
        <p:spPr>
          <a:xfrm>
            <a:off x="217805" y="860425"/>
            <a:ext cx="236220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前端开发模板</a:t>
            </a:r>
            <a:r>
              <a:rPr lang="zh-CN" altLang="en-US" sz="1600" b="0">
                <a:solidFill>
                  <a:srgbClr val="42464B"/>
                </a:solidFill>
                <a:latin typeface="微软雅黑" panose="020B0503020204020204" charset="-122"/>
                <a:ea typeface="微软雅黑" panose="020B0503020204020204" charset="-122"/>
              </a:rPr>
              <a:t>功能</a:t>
            </a:r>
            <a:r>
              <a:rPr lang="en-US" sz="1600" b="0">
                <a:solidFill>
                  <a:srgbClr val="42464B"/>
                </a:solidFill>
                <a:latin typeface="微软雅黑" panose="020B0503020204020204" charset="-122"/>
                <a:ea typeface="微软雅黑" panose="020B0503020204020204" charset="-122"/>
              </a:rPr>
              <a:t>介绍</a:t>
            </a:r>
            <a:endParaRPr lang="en-US" sz="1100"/>
          </a:p>
        </p:txBody>
      </p:sp>
      <p:sp>
        <p:nvSpPr>
          <p:cNvPr id="139" name="Freeform 4"/>
          <p:cNvSpPr/>
          <p:nvPr/>
        </p:nvSpPr>
        <p:spPr>
          <a:xfrm>
            <a:off x="281584" y="1171372"/>
            <a:ext cx="1625600" cy="38100"/>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27000" rIns="127000" rtlCol="0" anchor="ctr"/>
          <a:lstStyle/>
          <a:p>
            <a:pPr algn="l"/>
            <a:endParaRPr lang="en-US" sz="1100"/>
          </a:p>
        </p:txBody>
      </p:sp>
      <p:pic>
        <p:nvPicPr>
          <p:cNvPr id="140" name="Picture 5"/>
          <p:cNvPicPr>
            <a:picLocks noChangeAspect="1"/>
          </p:cNvPicPr>
          <p:nvPr/>
        </p:nvPicPr>
        <p:blipFill>
          <a:blip r:embed="rId2"/>
          <a:stretch>
            <a:fillRect/>
          </a:stretch>
        </p:blipFill>
        <p:spPr>
          <a:xfrm>
            <a:off x="6584162" y="1303820"/>
            <a:ext cx="2462776" cy="4913320"/>
          </a:xfrm>
          <a:prstGeom prst="rect">
            <a:avLst/>
          </a:prstGeom>
        </p:spPr>
      </p:pic>
      <p:pic>
        <p:nvPicPr>
          <p:cNvPr id="141" name="Picture 6"/>
          <p:cNvPicPr>
            <a:picLocks noChangeAspect="1"/>
          </p:cNvPicPr>
          <p:nvPr/>
        </p:nvPicPr>
        <p:blipFill>
          <a:blip r:embed="rId3"/>
          <a:stretch>
            <a:fillRect/>
          </a:stretch>
        </p:blipFill>
        <p:spPr>
          <a:xfrm>
            <a:off x="281584" y="1300480"/>
            <a:ext cx="5533018" cy="520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42"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43"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44" name="TextBox 3"/>
          <p:cNvSpPr txBox="1"/>
          <p:nvPr/>
        </p:nvSpPr>
        <p:spPr>
          <a:xfrm>
            <a:off x="218084" y="860260"/>
            <a:ext cx="18415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Mobx状态管理设计</a:t>
            </a:r>
            <a:endParaRPr lang="en-US" sz="1100"/>
          </a:p>
        </p:txBody>
      </p:sp>
      <p:sp>
        <p:nvSpPr>
          <p:cNvPr id="145" name="Freeform 4"/>
          <p:cNvSpPr/>
          <p:nvPr/>
        </p:nvSpPr>
        <p:spPr>
          <a:xfrm>
            <a:off x="281584" y="1171372"/>
            <a:ext cx="1625600" cy="38100"/>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146" name="TextBox 5"/>
          <p:cNvSpPr txBox="1"/>
          <p:nvPr/>
        </p:nvSpPr>
        <p:spPr>
          <a:xfrm>
            <a:off x="281584" y="1411249"/>
            <a:ext cx="7938643" cy="2730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00"/>
          </a:p>
        </p:txBody>
      </p:sp>
      <p:pic>
        <p:nvPicPr>
          <p:cNvPr id="147" name="Picture 6"/>
          <p:cNvPicPr>
            <a:picLocks noChangeAspect="1"/>
          </p:cNvPicPr>
          <p:nvPr/>
        </p:nvPicPr>
        <p:blipFill>
          <a:blip r:embed="rId2"/>
          <a:stretch>
            <a:fillRect/>
          </a:stretch>
        </p:blipFill>
        <p:spPr>
          <a:xfrm>
            <a:off x="282981" y="1918118"/>
            <a:ext cx="8019544" cy="2336904"/>
          </a:xfrm>
          <a:prstGeom prst="rect">
            <a:avLst/>
          </a:prstGeom>
        </p:spPr>
      </p:pic>
      <p:sp>
        <p:nvSpPr>
          <p:cNvPr id="148" name="TextBox 7"/>
          <p:cNvSpPr txBox="1"/>
          <p:nvPr/>
        </p:nvSpPr>
        <p:spPr>
          <a:xfrm>
            <a:off x="495160" y="4553814"/>
            <a:ext cx="5546788" cy="4635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1. 关联对象和数据，比如在不修改原有对象的情况下储存某些属性或者根据对象储存一些计算的值等，而又不想管理这些数据的死活时适合使用 WeakMap</a:t>
            </a:r>
            <a:endParaRPr lang="en-US" sz="1100"/>
          </a:p>
        </p:txBody>
      </p:sp>
      <p:grpSp>
        <p:nvGrpSpPr>
          <p:cNvPr id="149" name="Group 8"/>
          <p:cNvGrpSpPr/>
          <p:nvPr/>
        </p:nvGrpSpPr>
        <p:grpSpPr>
          <a:xfrm>
            <a:off x="206170" y="4676232"/>
            <a:ext cx="254820" cy="194834"/>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152" name="TextBox 9"/>
          <p:cNvSpPr txBox="1"/>
          <p:nvPr/>
        </p:nvSpPr>
        <p:spPr>
          <a:xfrm>
            <a:off x="468427" y="5494274"/>
            <a:ext cx="5546788" cy="22479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3. storeManage管理所有的store，作为store之间通信的桥梁</a:t>
            </a:r>
            <a:endParaRPr lang="en-US" sz="1100"/>
          </a:p>
        </p:txBody>
      </p:sp>
      <p:grpSp>
        <p:nvGrpSpPr>
          <p:cNvPr id="153" name="Group 10"/>
          <p:cNvGrpSpPr/>
          <p:nvPr/>
        </p:nvGrpSpPr>
        <p:grpSpPr>
          <a:xfrm>
            <a:off x="201090" y="5508082"/>
            <a:ext cx="254820" cy="194834"/>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156" name="TextBox 11"/>
          <p:cNvSpPr txBox="1"/>
          <p:nvPr/>
        </p:nvSpPr>
        <p:spPr>
          <a:xfrm>
            <a:off x="520497" y="5994654"/>
            <a:ext cx="5546788" cy="22479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4. 所有store继承module类，拥有父类所提供的方法。</a:t>
            </a:r>
            <a:endParaRPr lang="en-US" sz="1100"/>
          </a:p>
        </p:txBody>
      </p:sp>
      <p:grpSp>
        <p:nvGrpSpPr>
          <p:cNvPr id="157" name="Group 12"/>
          <p:cNvGrpSpPr/>
          <p:nvPr/>
        </p:nvGrpSpPr>
        <p:grpSpPr>
          <a:xfrm>
            <a:off x="240460" y="5994492"/>
            <a:ext cx="254820" cy="194834"/>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2" name="TextBox 7"/>
          <p:cNvSpPr txBox="1"/>
          <p:nvPr/>
        </p:nvSpPr>
        <p:spPr>
          <a:xfrm>
            <a:off x="520990" y="5080229"/>
            <a:ext cx="5546788" cy="224790"/>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145" b="0">
                <a:solidFill>
                  <a:srgbClr val="323232"/>
                </a:solidFill>
                <a:latin typeface="微软雅黑" panose="020B0503020204020204" charset="-122"/>
                <a:ea typeface="微软雅黑" panose="020B0503020204020204" charset="-122"/>
              </a:rPr>
              <a:t>2. </a:t>
            </a:r>
            <a:r>
              <a:rPr lang="zh-CN" altLang="en-US" sz="1145" b="0">
                <a:solidFill>
                  <a:srgbClr val="323232"/>
                </a:solidFill>
                <a:latin typeface="微软雅黑" panose="020B0503020204020204" charset="-122"/>
                <a:ea typeface="微软雅黑" panose="020B0503020204020204" charset="-122"/>
              </a:rPr>
              <a:t>通过</a:t>
            </a:r>
            <a:r>
              <a:rPr lang="en-US" altLang="zh-CN" sz="1145" b="0">
                <a:solidFill>
                  <a:srgbClr val="323232"/>
                </a:solidFill>
                <a:latin typeface="微软雅黑" panose="020B0503020204020204" charset="-122"/>
                <a:ea typeface="微软雅黑" panose="020B0503020204020204" charset="-122"/>
              </a:rPr>
              <a:t>createContext</a:t>
            </a:r>
            <a:r>
              <a:rPr lang="zh-CN" altLang="en-US" sz="1145" b="0">
                <a:solidFill>
                  <a:srgbClr val="323232"/>
                </a:solidFill>
                <a:latin typeface="微软雅黑" panose="020B0503020204020204" charset="-122"/>
                <a:ea typeface="微软雅黑" panose="020B0503020204020204" charset="-122"/>
              </a:rPr>
              <a:t>注入</a:t>
            </a:r>
            <a:r>
              <a:rPr lang="zh-CN" altLang="en-US" sz="1145" b="0">
                <a:solidFill>
                  <a:srgbClr val="323232"/>
                </a:solidFill>
                <a:latin typeface="微软雅黑" panose="020B0503020204020204" charset="-122"/>
                <a:ea typeface="微软雅黑" panose="020B0503020204020204" charset="-122"/>
              </a:rPr>
              <a:t>子组件，</a:t>
            </a:r>
            <a:endParaRPr lang="zh-CN" altLang="en-US" sz="1145" b="0">
              <a:solidFill>
                <a:srgbClr val="323232"/>
              </a:solidFill>
              <a:latin typeface="微软雅黑" panose="020B0503020204020204" charset="-122"/>
              <a:ea typeface="微软雅黑" panose="020B0503020204020204" charset="-122"/>
            </a:endParaRPr>
          </a:p>
        </p:txBody>
      </p:sp>
      <p:grpSp>
        <p:nvGrpSpPr>
          <p:cNvPr id="3" name="Group 8"/>
          <p:cNvGrpSpPr/>
          <p:nvPr/>
        </p:nvGrpSpPr>
        <p:grpSpPr>
          <a:xfrm>
            <a:off x="220775" y="5080092"/>
            <a:ext cx="254820" cy="194834"/>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p>
              <a:pPr algn="l"/>
              <a:endParaRPr lang="en-US" sz="110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p>
              <a:pPr algn="l"/>
              <a:endParaRPr lang="en-US" sz="110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6" name="Freeform 1"/>
          <p:cNvSpPr/>
          <p:nvPr/>
        </p:nvSpPr>
        <p:spPr>
          <a:xfrm>
            <a:off x="4877308" y="821743"/>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p>
            <a:pPr algn="l"/>
            <a:endParaRPr lang="en-US" sz="1100"/>
          </a:p>
        </p:txBody>
      </p:sp>
      <p:grpSp>
        <p:nvGrpSpPr>
          <p:cNvPr id="17" name="Group 2"/>
          <p:cNvGrpSpPr/>
          <p:nvPr/>
        </p:nvGrpSpPr>
        <p:grpSpPr>
          <a:xfrm>
            <a:off x="1342034" y="2514841"/>
            <a:ext cx="3007094" cy="547026"/>
            <a:chOff x="1342034" y="2514841"/>
            <a:chExt cx="3007094" cy="547026"/>
          </a:xfrm>
        </p:grpSpPr>
        <p:sp>
          <p:nvSpPr>
            <p:cNvPr id="18" name="Freeform 17"/>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p>
              <a:pPr algn="l"/>
              <a:endParaRPr lang="en-US" sz="1100"/>
            </a:p>
          </p:txBody>
        </p:sp>
        <p:sp>
          <p:nvSpPr>
            <p:cNvPr id="19" name="TextBox 18"/>
            <p:cNvSpPr txBox="1"/>
            <p:nvPr/>
          </p:nvSpPr>
          <p:spPr>
            <a:xfrm>
              <a:off x="1886509" y="2514841"/>
              <a:ext cx="2462619"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01. 构建优化</a:t>
              </a:r>
              <a:endParaRPr lang="en-US" sz="1100"/>
            </a:p>
          </p:txBody>
        </p:sp>
      </p:grpSp>
      <p:sp>
        <p:nvSpPr>
          <p:cNvPr id="20" name="Freeform 3"/>
          <p:cNvSpPr/>
          <p:nvPr/>
        </p:nvSpPr>
        <p:spPr>
          <a:xfrm>
            <a:off x="4615752" y="2515629"/>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p>
            <a:pPr algn="l"/>
            <a:endParaRPr lang="en-US" sz="1100"/>
          </a:p>
        </p:txBody>
      </p:sp>
      <p:sp>
        <p:nvSpPr>
          <p:cNvPr id="21" name="TextBox 4"/>
          <p:cNvSpPr txBox="1"/>
          <p:nvPr/>
        </p:nvSpPr>
        <p:spPr>
          <a:xfrm>
            <a:off x="5067300" y="2514803"/>
            <a:ext cx="2579116"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02. 小程序场景改造</a:t>
            </a:r>
            <a:endParaRPr lang="en-US" sz="1100"/>
          </a:p>
        </p:txBody>
      </p:sp>
      <p:sp>
        <p:nvSpPr>
          <p:cNvPr id="22" name="Freeform 5"/>
          <p:cNvSpPr/>
          <p:nvPr/>
        </p:nvSpPr>
        <p:spPr>
          <a:xfrm>
            <a:off x="7902918" y="2521331"/>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p>
            <a:pPr algn="l"/>
            <a:endParaRPr lang="en-US" sz="1100"/>
          </a:p>
        </p:txBody>
      </p:sp>
      <p:sp>
        <p:nvSpPr>
          <p:cNvPr id="23" name="TextBox 6"/>
          <p:cNvSpPr txBox="1"/>
          <p:nvPr/>
        </p:nvSpPr>
        <p:spPr>
          <a:xfrm>
            <a:off x="8447443" y="2518880"/>
            <a:ext cx="2749779"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03 Busybox前端搭建</a:t>
            </a:r>
            <a:endParaRPr lang="en-US" sz="1100"/>
          </a:p>
        </p:txBody>
      </p:sp>
      <p:sp>
        <p:nvSpPr>
          <p:cNvPr id="24" name="Freeform 7"/>
          <p:cNvSpPr/>
          <p:nvPr/>
        </p:nvSpPr>
        <p:spPr>
          <a:xfrm>
            <a:off x="1335468" y="4306850"/>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p>
            <a:pPr algn="l"/>
            <a:endParaRPr lang="en-US" sz="1100"/>
          </a:p>
        </p:txBody>
      </p:sp>
      <p:sp>
        <p:nvSpPr>
          <p:cNvPr id="25" name="TextBox 8"/>
          <p:cNvSpPr txBox="1"/>
          <p:nvPr/>
        </p:nvSpPr>
        <p:spPr>
          <a:xfrm>
            <a:off x="1879942" y="4304589"/>
            <a:ext cx="2108784" cy="474345"/>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04. Vscode插件</a:t>
            </a:r>
            <a:endParaRPr lang="en-US" sz="1100"/>
          </a:p>
        </p:txBody>
      </p:sp>
      <p:sp>
        <p:nvSpPr>
          <p:cNvPr id="26" name="Freeform 9"/>
          <p:cNvSpPr/>
          <p:nvPr/>
        </p:nvSpPr>
        <p:spPr>
          <a:xfrm>
            <a:off x="4609186" y="4305375"/>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2"/>
                </a:lnTo>
                <a:cubicBezTo>
                  <a:pt x="2310464" y="509962"/>
                  <a:pt x="2308597" y="510752"/>
                  <a:pt x="2308597" y="511546"/>
                </a:cubicBezTo>
                <a:cubicBezTo>
                  <a:pt x="2308597" y="511546"/>
                  <a:pt x="2307662" y="512336"/>
                  <a:pt x="2307662" y="513127"/>
                </a:cubicBezTo>
                <a:cubicBezTo>
                  <a:pt x="2307662" y="513127"/>
                  <a:pt x="2309532" y="513917"/>
                  <a:pt x="2309532" y="514708"/>
                </a:cubicBezTo>
                <a:lnTo>
                  <a:pt x="2307662" y="516292"/>
                </a:lnTo>
                <a:lnTo>
                  <a:pt x="2305791" y="514708"/>
                </a:lnTo>
                <a:lnTo>
                  <a:pt x="2303924" y="513127"/>
                </a:lnTo>
                <a:cubicBezTo>
                  <a:pt x="2302989" y="513917"/>
                  <a:pt x="2302053" y="514708"/>
                  <a:pt x="2302053" y="515498"/>
                </a:cubicBezTo>
                <a:lnTo>
                  <a:pt x="2303924" y="516292"/>
                </a:lnTo>
                <a:cubicBezTo>
                  <a:pt x="2303924" y="517082"/>
                  <a:pt x="2302053" y="517872"/>
                  <a:pt x="2302989" y="518663"/>
                </a:cubicBezTo>
                <a:lnTo>
                  <a:pt x="2304859" y="519453"/>
                </a:lnTo>
                <a:cubicBezTo>
                  <a:pt x="2304859" y="520247"/>
                  <a:pt x="2302989" y="521037"/>
                  <a:pt x="2302989" y="521828"/>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8" y="524199"/>
                  <a:pt x="2293642" y="524199"/>
                </a:cubicBezTo>
                <a:lnTo>
                  <a:pt x="2292707" y="525783"/>
                </a:lnTo>
                <a:cubicBezTo>
                  <a:pt x="2291772" y="525783"/>
                  <a:pt x="2291772" y="527364"/>
                  <a:pt x="2290837" y="527364"/>
                </a:cubicBezTo>
                <a:cubicBezTo>
                  <a:pt x="2290837" y="527364"/>
                  <a:pt x="2288969" y="525783"/>
                  <a:pt x="2288969" y="526573"/>
                </a:cubicBezTo>
                <a:cubicBezTo>
                  <a:pt x="2288034" y="526573"/>
                  <a:pt x="2288034" y="527364"/>
                  <a:pt x="2287099" y="528154"/>
                </a:cubicBezTo>
                <a:cubicBezTo>
                  <a:pt x="2287099" y="528948"/>
                  <a:pt x="2286163" y="528948"/>
                  <a:pt x="2285228" y="529738"/>
                </a:cubicBezTo>
                <a:cubicBezTo>
                  <a:pt x="2285228" y="530528"/>
                  <a:pt x="2284296" y="531319"/>
                  <a:pt x="2284296" y="531319"/>
                </a:cubicBezTo>
                <a:cubicBezTo>
                  <a:pt x="2283361" y="532109"/>
                  <a:pt x="2283361" y="532900"/>
                  <a:pt x="2282425" y="533693"/>
                </a:cubicBezTo>
                <a:cubicBezTo>
                  <a:pt x="2281490" y="533693"/>
                  <a:pt x="2281490" y="534484"/>
                  <a:pt x="2280555" y="535274"/>
                </a:cubicBezTo>
                <a:lnTo>
                  <a:pt x="2278687" y="533693"/>
                </a:lnTo>
                <a:cubicBezTo>
                  <a:pt x="2278687" y="532900"/>
                  <a:pt x="2280555" y="532109"/>
                  <a:pt x="2280555" y="532109"/>
                </a:cubicBezTo>
                <a:cubicBezTo>
                  <a:pt x="2279623" y="532109"/>
                  <a:pt x="2278687" y="530528"/>
                  <a:pt x="2278687" y="530528"/>
                </a:cubicBezTo>
                <a:cubicBezTo>
                  <a:pt x="2277752" y="530528"/>
                  <a:pt x="2276817" y="532109"/>
                  <a:pt x="2276817" y="532109"/>
                </a:cubicBezTo>
                <a:lnTo>
                  <a:pt x="2274950" y="534484"/>
                </a:lnTo>
                <a:cubicBezTo>
                  <a:pt x="2274950" y="533693"/>
                  <a:pt x="2273079" y="532900"/>
                  <a:pt x="2273079" y="532900"/>
                </a:cubicBezTo>
                <a:cubicBezTo>
                  <a:pt x="2273079" y="532109"/>
                  <a:pt x="2274014" y="531319"/>
                  <a:pt x="2274950" y="531319"/>
                </a:cubicBezTo>
                <a:cubicBezTo>
                  <a:pt x="2274950" y="530528"/>
                  <a:pt x="2275882" y="529738"/>
                  <a:pt x="2275882" y="528948"/>
                </a:cubicBezTo>
                <a:lnTo>
                  <a:pt x="2274014" y="528154"/>
                </a:lnTo>
                <a:cubicBezTo>
                  <a:pt x="2274014" y="527364"/>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4"/>
                </a:cubicBezTo>
                <a:cubicBezTo>
                  <a:pt x="2268406" y="527364"/>
                  <a:pt x="2266535" y="528154"/>
                  <a:pt x="2266535" y="528948"/>
                </a:cubicBezTo>
                <a:lnTo>
                  <a:pt x="2268406" y="529738"/>
                </a:lnTo>
                <a:cubicBezTo>
                  <a:pt x="2268406" y="530528"/>
                  <a:pt x="2267471" y="532109"/>
                  <a:pt x="2267471" y="532109"/>
                </a:cubicBezTo>
                <a:cubicBezTo>
                  <a:pt x="2266535" y="532109"/>
                  <a:pt x="2265600" y="530528"/>
                  <a:pt x="2265600" y="530528"/>
                </a:cubicBezTo>
                <a:cubicBezTo>
                  <a:pt x="2264668" y="530528"/>
                  <a:pt x="2263733" y="528948"/>
                  <a:pt x="2262797" y="528948"/>
                </a:cubicBezTo>
                <a:cubicBezTo>
                  <a:pt x="2262797" y="528948"/>
                  <a:pt x="2261862" y="530528"/>
                  <a:pt x="2261862" y="531319"/>
                </a:cubicBezTo>
                <a:cubicBezTo>
                  <a:pt x="2260927" y="531319"/>
                  <a:pt x="2259995" y="529738"/>
                  <a:pt x="2259060" y="529738"/>
                </a:cubicBezTo>
                <a:lnTo>
                  <a:pt x="2258124" y="531319"/>
                </a:lnTo>
                <a:cubicBezTo>
                  <a:pt x="2257189" y="531319"/>
                  <a:pt x="2256254" y="532900"/>
                  <a:pt x="2256254" y="532900"/>
                </a:cubicBezTo>
                <a:cubicBezTo>
                  <a:pt x="2255318" y="532900"/>
                  <a:pt x="2254386" y="532109"/>
                  <a:pt x="2254386" y="532109"/>
                </a:cubicBezTo>
                <a:cubicBezTo>
                  <a:pt x="2253451" y="531319"/>
                  <a:pt x="2252516" y="530528"/>
                  <a:pt x="2251581" y="530528"/>
                </a:cubicBezTo>
                <a:cubicBezTo>
                  <a:pt x="2251581" y="529738"/>
                  <a:pt x="2250648" y="529738"/>
                  <a:pt x="2249713" y="528948"/>
                </a:cubicBezTo>
                <a:lnTo>
                  <a:pt x="2251581" y="527364"/>
                </a:lnTo>
                <a:cubicBezTo>
                  <a:pt x="2251581" y="526573"/>
                  <a:pt x="2249713" y="526573"/>
                  <a:pt x="2249713" y="525783"/>
                </a:cubicBezTo>
                <a:cubicBezTo>
                  <a:pt x="2249713" y="526573"/>
                  <a:pt x="2247843" y="527364"/>
                  <a:pt x="2247843" y="527364"/>
                </a:cubicBezTo>
                <a:cubicBezTo>
                  <a:pt x="2247843" y="528154"/>
                  <a:pt x="2249713" y="528154"/>
                  <a:pt x="2249713" y="528948"/>
                </a:cubicBezTo>
                <a:cubicBezTo>
                  <a:pt x="2249713" y="529738"/>
                  <a:pt x="2247843" y="530528"/>
                  <a:pt x="2248778" y="530528"/>
                </a:cubicBezTo>
                <a:cubicBezTo>
                  <a:pt x="2248778" y="531319"/>
                  <a:pt x="2250648" y="532109"/>
                  <a:pt x="2250648" y="532109"/>
                </a:cubicBezTo>
                <a:lnTo>
                  <a:pt x="2248778" y="533693"/>
                </a:lnTo>
                <a:lnTo>
                  <a:pt x="2246907" y="532900"/>
                </a:lnTo>
                <a:cubicBezTo>
                  <a:pt x="2245972" y="532109"/>
                  <a:pt x="2245040" y="531319"/>
                  <a:pt x="2245040" y="531319"/>
                </a:cubicBezTo>
                <a:cubicBezTo>
                  <a:pt x="2244105" y="531319"/>
                  <a:pt x="2243169" y="529738"/>
                  <a:pt x="2242234" y="529738"/>
                </a:cubicBezTo>
                <a:lnTo>
                  <a:pt x="2241299" y="531319"/>
                </a:lnTo>
                <a:cubicBezTo>
                  <a:pt x="2241299" y="532109"/>
                  <a:pt x="2243169" y="532900"/>
                  <a:pt x="2243169" y="532900"/>
                </a:cubicBezTo>
                <a:cubicBezTo>
                  <a:pt x="2243169" y="532900"/>
                  <a:pt x="2242234" y="534484"/>
                  <a:pt x="2241299" y="534484"/>
                </a:cubicBezTo>
                <a:cubicBezTo>
                  <a:pt x="2241299" y="534484"/>
                  <a:pt x="2239431" y="532900"/>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8"/>
                  <a:pt x="2236626" y="528948"/>
                </a:cubicBezTo>
                <a:cubicBezTo>
                  <a:pt x="2236626" y="528154"/>
                  <a:pt x="2238496" y="527364"/>
                  <a:pt x="2238496" y="527364"/>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4"/>
                  <a:pt x="2231017" y="528154"/>
                </a:cubicBezTo>
                <a:cubicBezTo>
                  <a:pt x="2231017" y="528154"/>
                  <a:pt x="2230082" y="529738"/>
                  <a:pt x="2229150" y="529738"/>
                </a:cubicBezTo>
                <a:cubicBezTo>
                  <a:pt x="2229150" y="529738"/>
                  <a:pt x="2228215" y="528154"/>
                  <a:pt x="2227279" y="528154"/>
                </a:cubicBezTo>
                <a:cubicBezTo>
                  <a:pt x="2226344" y="528948"/>
                  <a:pt x="2226344" y="529738"/>
                  <a:pt x="2225412" y="530528"/>
                </a:cubicBezTo>
                <a:cubicBezTo>
                  <a:pt x="2225412" y="530528"/>
                  <a:pt x="2224477" y="531319"/>
                  <a:pt x="2224477" y="532109"/>
                </a:cubicBezTo>
                <a:cubicBezTo>
                  <a:pt x="2223542" y="532109"/>
                  <a:pt x="2222606" y="533693"/>
                  <a:pt x="2222606" y="533693"/>
                </a:cubicBezTo>
                <a:cubicBezTo>
                  <a:pt x="2221671" y="533693"/>
                  <a:pt x="2220739" y="532109"/>
                  <a:pt x="2220739" y="532109"/>
                </a:cubicBezTo>
                <a:cubicBezTo>
                  <a:pt x="2219804" y="532109"/>
                  <a:pt x="2219804" y="534484"/>
                  <a:pt x="2218868" y="534484"/>
                </a:cubicBezTo>
                <a:lnTo>
                  <a:pt x="2216998" y="532900"/>
                </a:lnTo>
                <a:cubicBezTo>
                  <a:pt x="2216063" y="532109"/>
                  <a:pt x="2215130" y="532109"/>
                  <a:pt x="2215130" y="531319"/>
                </a:cubicBezTo>
                <a:cubicBezTo>
                  <a:pt x="2216063" y="530528"/>
                  <a:pt x="2216998" y="528948"/>
                  <a:pt x="2217933" y="528154"/>
                </a:cubicBezTo>
                <a:cubicBezTo>
                  <a:pt x="2217933" y="527364"/>
                  <a:pt x="2219804" y="526573"/>
                  <a:pt x="2219804" y="526573"/>
                </a:cubicBezTo>
                <a:cubicBezTo>
                  <a:pt x="2219804" y="525783"/>
                  <a:pt x="2216998" y="524992"/>
                  <a:pt x="2216998" y="524992"/>
                </a:cubicBezTo>
                <a:cubicBezTo>
                  <a:pt x="2217933" y="524992"/>
                  <a:pt x="2218868" y="523408"/>
                  <a:pt x="2218868" y="523408"/>
                </a:cubicBezTo>
                <a:cubicBezTo>
                  <a:pt x="2219804" y="523408"/>
                  <a:pt x="2220739" y="524199"/>
                  <a:pt x="2220739" y="524199"/>
                </a:cubicBezTo>
                <a:cubicBezTo>
                  <a:pt x="2221671" y="524199"/>
                  <a:pt x="2223542" y="525783"/>
                  <a:pt x="2223542" y="525783"/>
                </a:cubicBezTo>
                <a:lnTo>
                  <a:pt x="2224477" y="524199"/>
                </a:lnTo>
                <a:cubicBezTo>
                  <a:pt x="2224477" y="523408"/>
                  <a:pt x="2222606" y="523408"/>
                  <a:pt x="2222606" y="522618"/>
                </a:cubicBezTo>
                <a:cubicBezTo>
                  <a:pt x="2222606" y="521828"/>
                  <a:pt x="2224477" y="521037"/>
                  <a:pt x="2224477" y="521037"/>
                </a:cubicBezTo>
                <a:cubicBezTo>
                  <a:pt x="2224477" y="520247"/>
                  <a:pt x="2221671" y="519453"/>
                  <a:pt x="2222606" y="519453"/>
                </a:cubicBezTo>
                <a:cubicBezTo>
                  <a:pt x="2222606" y="518663"/>
                  <a:pt x="2223542" y="517872"/>
                  <a:pt x="2223542" y="517872"/>
                </a:cubicBezTo>
                <a:cubicBezTo>
                  <a:pt x="2224477" y="517082"/>
                  <a:pt x="2224477" y="516292"/>
                  <a:pt x="2225412" y="516292"/>
                </a:cubicBezTo>
                <a:cubicBezTo>
                  <a:pt x="2226344" y="515498"/>
                  <a:pt x="2226344" y="514708"/>
                  <a:pt x="2227279" y="513917"/>
                </a:cubicBezTo>
                <a:cubicBezTo>
                  <a:pt x="2226344" y="513917"/>
                  <a:pt x="2225412" y="513127"/>
                  <a:pt x="2224477" y="513127"/>
                </a:cubicBezTo>
                <a:lnTo>
                  <a:pt x="2223542" y="514708"/>
                </a:lnTo>
                <a:cubicBezTo>
                  <a:pt x="2222606" y="514708"/>
                  <a:pt x="2222606" y="516292"/>
                  <a:pt x="2221671" y="516292"/>
                </a:cubicBezTo>
                <a:cubicBezTo>
                  <a:pt x="2221671" y="517082"/>
                  <a:pt x="2220739" y="517872"/>
                  <a:pt x="2219804" y="517872"/>
                </a:cubicBezTo>
                <a:cubicBezTo>
                  <a:pt x="2219804" y="518663"/>
                  <a:pt x="2218868" y="519453"/>
                  <a:pt x="2218868" y="520247"/>
                </a:cubicBezTo>
                <a:cubicBezTo>
                  <a:pt x="2217933" y="520247"/>
                  <a:pt x="2216998" y="521828"/>
                  <a:pt x="2216998" y="521828"/>
                </a:cubicBezTo>
                <a:lnTo>
                  <a:pt x="2215130" y="520247"/>
                </a:lnTo>
                <a:cubicBezTo>
                  <a:pt x="2215130" y="521037"/>
                  <a:pt x="2213260" y="521828"/>
                  <a:pt x="2213260" y="521828"/>
                </a:cubicBezTo>
                <a:cubicBezTo>
                  <a:pt x="2213260" y="522618"/>
                  <a:pt x="2215130" y="523408"/>
                  <a:pt x="2215130" y="523408"/>
                </a:cubicBezTo>
                <a:lnTo>
                  <a:pt x="2216998" y="524992"/>
                </a:lnTo>
                <a:cubicBezTo>
                  <a:pt x="2216998" y="525783"/>
                  <a:pt x="2216063" y="525783"/>
                  <a:pt x="2216063" y="526573"/>
                </a:cubicBezTo>
                <a:cubicBezTo>
                  <a:pt x="2215130" y="527364"/>
                  <a:pt x="2215130" y="528154"/>
                  <a:pt x="2214195" y="528154"/>
                </a:cubicBezTo>
                <a:cubicBezTo>
                  <a:pt x="2214195" y="528948"/>
                  <a:pt x="2213260" y="529738"/>
                  <a:pt x="2212325" y="529738"/>
                </a:cubicBezTo>
                <a:cubicBezTo>
                  <a:pt x="2212325" y="530528"/>
                  <a:pt x="2211389" y="528948"/>
                  <a:pt x="2210457" y="528948"/>
                </a:cubicBezTo>
                <a:lnTo>
                  <a:pt x="2208587" y="530528"/>
                </a:lnTo>
                <a:cubicBezTo>
                  <a:pt x="2208587" y="531319"/>
                  <a:pt x="2207651" y="532109"/>
                  <a:pt x="2207651" y="532109"/>
                </a:cubicBezTo>
                <a:lnTo>
                  <a:pt x="2209522" y="533693"/>
                </a:lnTo>
                <a:lnTo>
                  <a:pt x="2211389" y="532109"/>
                </a:lnTo>
                <a:lnTo>
                  <a:pt x="2213260" y="532900"/>
                </a:lnTo>
                <a:cubicBezTo>
                  <a:pt x="2213260" y="533693"/>
                  <a:pt x="2211389" y="534484"/>
                  <a:pt x="2211389" y="535274"/>
                </a:cubicBezTo>
                <a:cubicBezTo>
                  <a:pt x="2211389" y="535274"/>
                  <a:pt x="2210457" y="536064"/>
                  <a:pt x="2209522" y="536855"/>
                </a:cubicBezTo>
                <a:cubicBezTo>
                  <a:pt x="2209522" y="536855"/>
                  <a:pt x="2212325" y="537648"/>
                  <a:pt x="2212325" y="538439"/>
                </a:cubicBezTo>
                <a:cubicBezTo>
                  <a:pt x="2212325" y="538439"/>
                  <a:pt x="2210457" y="539229"/>
                  <a:pt x="2210457" y="540020"/>
                </a:cubicBezTo>
                <a:cubicBezTo>
                  <a:pt x="2210457" y="540810"/>
                  <a:pt x="2209522" y="540810"/>
                  <a:pt x="2208587" y="541600"/>
                </a:cubicBezTo>
                <a:cubicBezTo>
                  <a:pt x="2208587" y="540810"/>
                  <a:pt x="2207651" y="540810"/>
                  <a:pt x="2206716" y="540020"/>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20"/>
                  <a:pt x="2202978" y="540810"/>
                </a:cubicBezTo>
                <a:cubicBezTo>
                  <a:pt x="2202978" y="540810"/>
                  <a:pt x="2202043" y="542394"/>
                  <a:pt x="2201108" y="542394"/>
                </a:cubicBezTo>
                <a:cubicBezTo>
                  <a:pt x="2201108" y="542394"/>
                  <a:pt x="2199240" y="541600"/>
                  <a:pt x="2199240" y="540810"/>
                </a:cubicBezTo>
                <a:cubicBezTo>
                  <a:pt x="2199240" y="540810"/>
                  <a:pt x="2201108" y="540020"/>
                  <a:pt x="2201108" y="539229"/>
                </a:cubicBezTo>
                <a:cubicBezTo>
                  <a:pt x="2201108" y="538439"/>
                  <a:pt x="2199240" y="538439"/>
                  <a:pt x="2199240" y="537648"/>
                </a:cubicBezTo>
                <a:cubicBezTo>
                  <a:pt x="2200176" y="536855"/>
                  <a:pt x="2201108" y="536064"/>
                  <a:pt x="2202043" y="534484"/>
                </a:cubicBezTo>
                <a:cubicBezTo>
                  <a:pt x="2202978" y="533693"/>
                  <a:pt x="2203913" y="532109"/>
                  <a:pt x="2204849" y="531319"/>
                </a:cubicBezTo>
                <a:cubicBezTo>
                  <a:pt x="2203913" y="529738"/>
                  <a:pt x="2202978" y="528948"/>
                  <a:pt x="2201108" y="528154"/>
                </a:cubicBezTo>
                <a:cubicBezTo>
                  <a:pt x="2200176" y="528154"/>
                  <a:pt x="2200176" y="527364"/>
                  <a:pt x="2199240" y="526573"/>
                </a:cubicBezTo>
                <a:cubicBezTo>
                  <a:pt x="2198305" y="527364"/>
                  <a:pt x="2198305" y="528948"/>
                  <a:pt x="2197370" y="528948"/>
                </a:cubicBezTo>
                <a:lnTo>
                  <a:pt x="2195502" y="527364"/>
                </a:lnTo>
                <a:lnTo>
                  <a:pt x="2193632" y="525783"/>
                </a:lnTo>
                <a:cubicBezTo>
                  <a:pt x="2192697" y="525783"/>
                  <a:pt x="2191761" y="527364"/>
                  <a:pt x="2191761" y="527364"/>
                </a:cubicBezTo>
                <a:cubicBezTo>
                  <a:pt x="2190829" y="528154"/>
                  <a:pt x="2189894" y="528948"/>
                  <a:pt x="2189894" y="529738"/>
                </a:cubicBezTo>
                <a:lnTo>
                  <a:pt x="2191761" y="530528"/>
                </a:lnTo>
                <a:cubicBezTo>
                  <a:pt x="2191761" y="531319"/>
                  <a:pt x="2190829" y="532109"/>
                  <a:pt x="2190829" y="532900"/>
                </a:cubicBezTo>
                <a:lnTo>
                  <a:pt x="2188959" y="531319"/>
                </a:lnTo>
                <a:cubicBezTo>
                  <a:pt x="2188023" y="531319"/>
                  <a:pt x="2187088" y="532900"/>
                  <a:pt x="2187088" y="532900"/>
                </a:cubicBezTo>
                <a:cubicBezTo>
                  <a:pt x="2186156" y="533693"/>
                  <a:pt x="2186156" y="534484"/>
                  <a:pt x="2185221" y="534484"/>
                </a:cubicBezTo>
                <a:lnTo>
                  <a:pt x="2183350" y="533693"/>
                </a:lnTo>
                <a:cubicBezTo>
                  <a:pt x="2183350" y="532900"/>
                  <a:pt x="2185221" y="532109"/>
                  <a:pt x="2185221" y="531319"/>
                </a:cubicBezTo>
                <a:cubicBezTo>
                  <a:pt x="2184286" y="531319"/>
                  <a:pt x="2183350" y="530528"/>
                  <a:pt x="2182415" y="530528"/>
                </a:cubicBezTo>
                <a:cubicBezTo>
                  <a:pt x="2182415" y="529738"/>
                  <a:pt x="2181480" y="528948"/>
                  <a:pt x="2180548" y="528948"/>
                </a:cubicBezTo>
                <a:lnTo>
                  <a:pt x="2178677" y="527364"/>
                </a:lnTo>
                <a:cubicBezTo>
                  <a:pt x="2178677" y="527364"/>
                  <a:pt x="2176807" y="528948"/>
                  <a:pt x="2176807" y="529738"/>
                </a:cubicBezTo>
                <a:lnTo>
                  <a:pt x="2174939" y="531319"/>
                </a:lnTo>
                <a:cubicBezTo>
                  <a:pt x="2174939" y="531319"/>
                  <a:pt x="2173069" y="530528"/>
                  <a:pt x="2173069" y="529738"/>
                </a:cubicBezTo>
                <a:lnTo>
                  <a:pt x="2174939" y="528154"/>
                </a:lnTo>
                <a:cubicBezTo>
                  <a:pt x="2174939" y="527364"/>
                  <a:pt x="2175871" y="526573"/>
                  <a:pt x="2176807" y="526573"/>
                </a:cubicBezTo>
                <a:cubicBezTo>
                  <a:pt x="2176807" y="525783"/>
                  <a:pt x="2177742" y="524992"/>
                  <a:pt x="2177742" y="524199"/>
                </a:cubicBezTo>
                <a:lnTo>
                  <a:pt x="2175871" y="523408"/>
                </a:lnTo>
                <a:cubicBezTo>
                  <a:pt x="2175871" y="522618"/>
                  <a:pt x="2177742" y="521828"/>
                  <a:pt x="2177742" y="521828"/>
                </a:cubicBezTo>
                <a:cubicBezTo>
                  <a:pt x="2177742" y="521037"/>
                  <a:pt x="2175871" y="520247"/>
                  <a:pt x="2175871" y="520247"/>
                </a:cubicBezTo>
                <a:cubicBezTo>
                  <a:pt x="2174939" y="520247"/>
                  <a:pt x="2174004" y="521828"/>
                  <a:pt x="2174004" y="521828"/>
                </a:cubicBezTo>
                <a:cubicBezTo>
                  <a:pt x="2173069" y="521828"/>
                  <a:pt x="2172133" y="520247"/>
                  <a:pt x="2172133" y="520247"/>
                </a:cubicBezTo>
                <a:cubicBezTo>
                  <a:pt x="2171198" y="521037"/>
                  <a:pt x="2171198" y="521828"/>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4"/>
                </a:cubicBezTo>
                <a:cubicBezTo>
                  <a:pt x="2169331" y="527364"/>
                  <a:pt x="2168395" y="528154"/>
                  <a:pt x="2167460" y="528948"/>
                </a:cubicBezTo>
                <a:lnTo>
                  <a:pt x="2165593" y="530528"/>
                </a:lnTo>
                <a:lnTo>
                  <a:pt x="2168395" y="532109"/>
                </a:lnTo>
                <a:cubicBezTo>
                  <a:pt x="2167460" y="532900"/>
                  <a:pt x="2166525" y="532900"/>
                  <a:pt x="2166525" y="533693"/>
                </a:cubicBezTo>
                <a:cubicBezTo>
                  <a:pt x="2165593" y="534484"/>
                  <a:pt x="2165593" y="535274"/>
                  <a:pt x="2164657" y="535274"/>
                </a:cubicBezTo>
                <a:cubicBezTo>
                  <a:pt x="2164657" y="536064"/>
                  <a:pt x="2162787" y="534484"/>
                  <a:pt x="2162787" y="534484"/>
                </a:cubicBezTo>
                <a:cubicBezTo>
                  <a:pt x="2161852" y="534484"/>
                  <a:pt x="2161852" y="536064"/>
                  <a:pt x="2160920" y="536064"/>
                </a:cubicBezTo>
                <a:cubicBezTo>
                  <a:pt x="2160920" y="536064"/>
                  <a:pt x="2159984" y="534484"/>
                  <a:pt x="2159049" y="534484"/>
                </a:cubicBezTo>
                <a:cubicBezTo>
                  <a:pt x="2159049" y="534484"/>
                  <a:pt x="2159984" y="532900"/>
                  <a:pt x="2160920" y="532900"/>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8"/>
                  <a:pt x="2157178" y="529738"/>
                  <a:pt x="2156246" y="530528"/>
                </a:cubicBezTo>
                <a:lnTo>
                  <a:pt x="2158114" y="531319"/>
                </a:lnTo>
                <a:cubicBezTo>
                  <a:pt x="2159049" y="532109"/>
                  <a:pt x="2157178" y="532900"/>
                  <a:pt x="2157178" y="532900"/>
                </a:cubicBezTo>
                <a:lnTo>
                  <a:pt x="2159049" y="534484"/>
                </a:lnTo>
                <a:cubicBezTo>
                  <a:pt x="2158114" y="534484"/>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4"/>
                  <a:pt x="2153441" y="533693"/>
                </a:cubicBezTo>
                <a:cubicBezTo>
                  <a:pt x="2153441" y="532900"/>
                  <a:pt x="2155311" y="532109"/>
                  <a:pt x="2155311" y="532109"/>
                </a:cubicBezTo>
                <a:cubicBezTo>
                  <a:pt x="2154376" y="531319"/>
                  <a:pt x="2152505" y="531319"/>
                  <a:pt x="2152505" y="530528"/>
                </a:cubicBezTo>
                <a:lnTo>
                  <a:pt x="2154376" y="528948"/>
                </a:lnTo>
                <a:lnTo>
                  <a:pt x="2152505" y="527364"/>
                </a:lnTo>
                <a:cubicBezTo>
                  <a:pt x="2151570" y="527364"/>
                  <a:pt x="2151570" y="528948"/>
                  <a:pt x="2150638" y="528948"/>
                </a:cubicBezTo>
                <a:cubicBezTo>
                  <a:pt x="2149703" y="528948"/>
                  <a:pt x="2149703" y="528154"/>
                  <a:pt x="2148768" y="528154"/>
                </a:cubicBezTo>
                <a:cubicBezTo>
                  <a:pt x="2148768" y="528154"/>
                  <a:pt x="2146897" y="528948"/>
                  <a:pt x="2146897" y="529738"/>
                </a:cubicBezTo>
                <a:cubicBezTo>
                  <a:pt x="2146897" y="529738"/>
                  <a:pt x="2148768" y="530528"/>
                  <a:pt x="2148768" y="531319"/>
                </a:cubicBezTo>
                <a:cubicBezTo>
                  <a:pt x="2148768" y="531319"/>
                  <a:pt x="2147832" y="532109"/>
                  <a:pt x="2147832" y="532900"/>
                </a:cubicBezTo>
                <a:cubicBezTo>
                  <a:pt x="2146897" y="533693"/>
                  <a:pt x="2146897" y="533693"/>
                  <a:pt x="2145965" y="534484"/>
                </a:cubicBezTo>
                <a:cubicBezTo>
                  <a:pt x="2145030" y="535274"/>
                  <a:pt x="2145030" y="536064"/>
                  <a:pt x="2144094" y="536064"/>
                </a:cubicBezTo>
                <a:cubicBezTo>
                  <a:pt x="2144094" y="536855"/>
                  <a:pt x="2143159" y="537648"/>
                  <a:pt x="2143159" y="538439"/>
                </a:cubicBezTo>
                <a:cubicBezTo>
                  <a:pt x="2142224" y="538439"/>
                  <a:pt x="2141289" y="540020"/>
                  <a:pt x="2141289" y="540020"/>
                </a:cubicBezTo>
                <a:lnTo>
                  <a:pt x="2139421" y="538439"/>
                </a:lnTo>
                <a:lnTo>
                  <a:pt x="2140356" y="536855"/>
                </a:lnTo>
                <a:lnTo>
                  <a:pt x="2142224" y="535274"/>
                </a:lnTo>
                <a:cubicBezTo>
                  <a:pt x="2141289" y="534484"/>
                  <a:pt x="2140356" y="533693"/>
                  <a:pt x="2140356" y="533693"/>
                </a:cubicBezTo>
                <a:cubicBezTo>
                  <a:pt x="2139421" y="533693"/>
                  <a:pt x="2138486" y="535274"/>
                  <a:pt x="2138486" y="535274"/>
                </a:cubicBezTo>
                <a:cubicBezTo>
                  <a:pt x="2137551" y="535274"/>
                  <a:pt x="2136618" y="534484"/>
                  <a:pt x="2136618" y="533693"/>
                </a:cubicBezTo>
                <a:cubicBezTo>
                  <a:pt x="2135683" y="533693"/>
                  <a:pt x="2134748" y="532900"/>
                  <a:pt x="2134748" y="532900"/>
                </a:cubicBezTo>
                <a:cubicBezTo>
                  <a:pt x="2133813" y="532900"/>
                  <a:pt x="2133813" y="534484"/>
                  <a:pt x="2132877" y="534484"/>
                </a:cubicBezTo>
                <a:cubicBezTo>
                  <a:pt x="2131945" y="534484"/>
                  <a:pt x="2131010" y="532900"/>
                  <a:pt x="2131010" y="532900"/>
                </a:cubicBezTo>
                <a:cubicBezTo>
                  <a:pt x="2130075" y="532900"/>
                  <a:pt x="2129139" y="535274"/>
                  <a:pt x="2129139" y="534484"/>
                </a:cubicBezTo>
                <a:cubicBezTo>
                  <a:pt x="2128204" y="534484"/>
                  <a:pt x="2127269" y="533693"/>
                  <a:pt x="2127269" y="533693"/>
                </a:cubicBezTo>
                <a:cubicBezTo>
                  <a:pt x="2126337" y="532900"/>
                  <a:pt x="2125401" y="532900"/>
                  <a:pt x="2125401" y="532109"/>
                </a:cubicBezTo>
                <a:cubicBezTo>
                  <a:pt x="2124466" y="532109"/>
                  <a:pt x="2123531" y="530528"/>
                  <a:pt x="2122596" y="530528"/>
                </a:cubicBezTo>
                <a:lnTo>
                  <a:pt x="2121660" y="532900"/>
                </a:lnTo>
                <a:cubicBezTo>
                  <a:pt x="2120728" y="532109"/>
                  <a:pt x="2118858" y="531319"/>
                  <a:pt x="2118858" y="531319"/>
                </a:cubicBezTo>
                <a:cubicBezTo>
                  <a:pt x="2118858" y="530528"/>
                  <a:pt x="2120728" y="529738"/>
                  <a:pt x="2120728" y="529738"/>
                </a:cubicBezTo>
                <a:cubicBezTo>
                  <a:pt x="2120728" y="528948"/>
                  <a:pt x="2118858" y="528154"/>
                  <a:pt x="2118858" y="528154"/>
                </a:cubicBezTo>
                <a:cubicBezTo>
                  <a:pt x="2118858" y="527364"/>
                  <a:pt x="2119793" y="526573"/>
                  <a:pt x="2120728" y="526573"/>
                </a:cubicBezTo>
                <a:cubicBezTo>
                  <a:pt x="2120728" y="525783"/>
                  <a:pt x="2121660" y="524992"/>
                  <a:pt x="2121660" y="524199"/>
                </a:cubicBezTo>
                <a:lnTo>
                  <a:pt x="2119793" y="523408"/>
                </a:lnTo>
                <a:cubicBezTo>
                  <a:pt x="2118858" y="524199"/>
                  <a:pt x="2117923" y="525783"/>
                  <a:pt x="2116987" y="526573"/>
                </a:cubicBezTo>
                <a:cubicBezTo>
                  <a:pt x="2116055" y="527364"/>
                  <a:pt x="2115120" y="528154"/>
                  <a:pt x="2115120" y="528154"/>
                </a:cubicBezTo>
                <a:lnTo>
                  <a:pt x="2113249" y="527364"/>
                </a:lnTo>
                <a:cubicBezTo>
                  <a:pt x="2113249" y="526573"/>
                  <a:pt x="2114185" y="525783"/>
                  <a:pt x="2114185" y="525783"/>
                </a:cubicBezTo>
                <a:cubicBezTo>
                  <a:pt x="2115120" y="524992"/>
                  <a:pt x="2116055" y="524199"/>
                  <a:pt x="2116055" y="523408"/>
                </a:cubicBezTo>
                <a:cubicBezTo>
                  <a:pt x="2116987" y="523408"/>
                  <a:pt x="2117923" y="522618"/>
                  <a:pt x="2117923" y="521828"/>
                </a:cubicBezTo>
                <a:cubicBezTo>
                  <a:pt x="2117923" y="521828"/>
                  <a:pt x="2116055" y="521037"/>
                  <a:pt x="2116055" y="520247"/>
                </a:cubicBezTo>
                <a:cubicBezTo>
                  <a:pt x="2115120" y="521037"/>
                  <a:pt x="2114185" y="521828"/>
                  <a:pt x="2114185" y="522618"/>
                </a:cubicBezTo>
                <a:cubicBezTo>
                  <a:pt x="2113249" y="522618"/>
                  <a:pt x="2112314" y="523408"/>
                  <a:pt x="2112314" y="524199"/>
                </a:cubicBezTo>
                <a:lnTo>
                  <a:pt x="2110447" y="525783"/>
                </a:lnTo>
                <a:lnTo>
                  <a:pt x="2113249" y="527364"/>
                </a:lnTo>
                <a:cubicBezTo>
                  <a:pt x="2112314" y="527364"/>
                  <a:pt x="2111379" y="528948"/>
                  <a:pt x="2111379" y="528948"/>
                </a:cubicBezTo>
                <a:cubicBezTo>
                  <a:pt x="2111379" y="528948"/>
                  <a:pt x="2109512" y="528154"/>
                  <a:pt x="2109512" y="527364"/>
                </a:cubicBezTo>
                <a:cubicBezTo>
                  <a:pt x="2108576" y="527364"/>
                  <a:pt x="2107641" y="526573"/>
                  <a:pt x="2107641" y="526573"/>
                </a:cubicBezTo>
                <a:cubicBezTo>
                  <a:pt x="2106709" y="526573"/>
                  <a:pt x="2105774" y="528154"/>
                  <a:pt x="2105774" y="528154"/>
                </a:cubicBezTo>
                <a:lnTo>
                  <a:pt x="2103903" y="529738"/>
                </a:lnTo>
                <a:lnTo>
                  <a:pt x="2102033" y="528154"/>
                </a:lnTo>
                <a:cubicBezTo>
                  <a:pt x="2102033" y="528948"/>
                  <a:pt x="2100165" y="529738"/>
                  <a:pt x="2100165" y="530528"/>
                </a:cubicBezTo>
                <a:lnTo>
                  <a:pt x="2102033" y="531319"/>
                </a:lnTo>
                <a:cubicBezTo>
                  <a:pt x="2102033" y="532109"/>
                  <a:pt x="2101100" y="532900"/>
                  <a:pt x="2101100" y="533693"/>
                </a:cubicBezTo>
                <a:cubicBezTo>
                  <a:pt x="2100165" y="533693"/>
                  <a:pt x="2099230" y="535274"/>
                  <a:pt x="2099230" y="535274"/>
                </a:cubicBezTo>
                <a:lnTo>
                  <a:pt x="2097359" y="533693"/>
                </a:lnTo>
                <a:cubicBezTo>
                  <a:pt x="2096427" y="533693"/>
                  <a:pt x="2095492" y="532900"/>
                  <a:pt x="2095492" y="532109"/>
                </a:cubicBezTo>
                <a:cubicBezTo>
                  <a:pt x="2094557" y="532109"/>
                  <a:pt x="2093621" y="531319"/>
                  <a:pt x="2092686" y="531319"/>
                </a:cubicBezTo>
                <a:lnTo>
                  <a:pt x="2091751" y="532900"/>
                </a:lnTo>
                <a:cubicBezTo>
                  <a:pt x="2090819" y="532900"/>
                  <a:pt x="2089883" y="532109"/>
                  <a:pt x="2088948" y="531319"/>
                </a:cubicBezTo>
                <a:lnTo>
                  <a:pt x="2087078" y="529738"/>
                </a:lnTo>
                <a:cubicBezTo>
                  <a:pt x="2087078" y="530528"/>
                  <a:pt x="2086146" y="531319"/>
                  <a:pt x="2085210" y="532109"/>
                </a:cubicBezTo>
                <a:lnTo>
                  <a:pt x="2084275" y="533693"/>
                </a:lnTo>
                <a:lnTo>
                  <a:pt x="2086146" y="535274"/>
                </a:lnTo>
                <a:cubicBezTo>
                  <a:pt x="2086146" y="535274"/>
                  <a:pt x="2085210" y="536855"/>
                  <a:pt x="2084275" y="536855"/>
                </a:cubicBezTo>
                <a:lnTo>
                  <a:pt x="2082404" y="535274"/>
                </a:lnTo>
                <a:cubicBezTo>
                  <a:pt x="2082404" y="535274"/>
                  <a:pt x="2080537" y="534484"/>
                  <a:pt x="2080537" y="533693"/>
                </a:cubicBezTo>
                <a:cubicBezTo>
                  <a:pt x="2080537" y="533693"/>
                  <a:pt x="2081472" y="532900"/>
                  <a:pt x="2081472" y="532109"/>
                </a:cubicBezTo>
                <a:cubicBezTo>
                  <a:pt x="2082404" y="532109"/>
                  <a:pt x="2083340" y="531319"/>
                  <a:pt x="2083340" y="530528"/>
                </a:cubicBezTo>
                <a:cubicBezTo>
                  <a:pt x="2083340" y="530528"/>
                  <a:pt x="2081472" y="529738"/>
                  <a:pt x="2081472" y="528948"/>
                </a:cubicBezTo>
                <a:cubicBezTo>
                  <a:pt x="2080537" y="529738"/>
                  <a:pt x="2080537" y="530528"/>
                  <a:pt x="2079602" y="531319"/>
                </a:cubicBezTo>
                <a:lnTo>
                  <a:pt x="2078667" y="532900"/>
                </a:lnTo>
                <a:cubicBezTo>
                  <a:pt x="2077731" y="532900"/>
                  <a:pt x="2075864" y="531319"/>
                  <a:pt x="2075864" y="531319"/>
                </a:cubicBezTo>
                <a:cubicBezTo>
                  <a:pt x="2076799" y="531319"/>
                  <a:pt x="2076799" y="529738"/>
                  <a:pt x="2077731" y="529738"/>
                </a:cubicBezTo>
                <a:cubicBezTo>
                  <a:pt x="2076799" y="528948"/>
                  <a:pt x="2074929" y="528154"/>
                  <a:pt x="2073994" y="526573"/>
                </a:cubicBezTo>
                <a:cubicBezTo>
                  <a:pt x="2073058" y="526573"/>
                  <a:pt x="2072126" y="525783"/>
                  <a:pt x="2071191" y="525783"/>
                </a:cubicBezTo>
                <a:lnTo>
                  <a:pt x="2070256" y="527364"/>
                </a:lnTo>
                <a:cubicBezTo>
                  <a:pt x="2069320" y="527364"/>
                  <a:pt x="2068385" y="525783"/>
                  <a:pt x="2067450" y="525783"/>
                </a:cubicBezTo>
                <a:cubicBezTo>
                  <a:pt x="2067450" y="525783"/>
                  <a:pt x="2065582" y="524199"/>
                  <a:pt x="2065582" y="524992"/>
                </a:cubicBezTo>
                <a:lnTo>
                  <a:pt x="2063712" y="526573"/>
                </a:lnTo>
                <a:cubicBezTo>
                  <a:pt x="2064647" y="526573"/>
                  <a:pt x="2066518" y="527364"/>
                  <a:pt x="2066518" y="527364"/>
                </a:cubicBezTo>
                <a:cubicBezTo>
                  <a:pt x="2066518" y="528154"/>
                  <a:pt x="2064647" y="528948"/>
                  <a:pt x="2064647" y="529738"/>
                </a:cubicBezTo>
                <a:cubicBezTo>
                  <a:pt x="2064647" y="529738"/>
                  <a:pt x="2063712" y="530528"/>
                  <a:pt x="2062777" y="531319"/>
                </a:cubicBezTo>
                <a:cubicBezTo>
                  <a:pt x="2062777" y="532109"/>
                  <a:pt x="2061841" y="532900"/>
                  <a:pt x="2061841" y="532900"/>
                </a:cubicBezTo>
                <a:cubicBezTo>
                  <a:pt x="2060909" y="532900"/>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4"/>
                  <a:pt x="2050627" y="534484"/>
                </a:cubicBezTo>
                <a:cubicBezTo>
                  <a:pt x="2050627" y="533693"/>
                  <a:pt x="2051563" y="532900"/>
                  <a:pt x="2051563" y="532900"/>
                </a:cubicBezTo>
                <a:cubicBezTo>
                  <a:pt x="2051563" y="532109"/>
                  <a:pt x="2049692" y="531319"/>
                  <a:pt x="2049692" y="531319"/>
                </a:cubicBezTo>
                <a:lnTo>
                  <a:pt x="2051563" y="529738"/>
                </a:lnTo>
                <a:cubicBezTo>
                  <a:pt x="2050627" y="528948"/>
                  <a:pt x="2049692" y="528154"/>
                  <a:pt x="2049692" y="528154"/>
                </a:cubicBezTo>
                <a:cubicBezTo>
                  <a:pt x="2048757" y="528154"/>
                  <a:pt x="2048757" y="529738"/>
                  <a:pt x="2047822" y="529738"/>
                </a:cubicBezTo>
                <a:cubicBezTo>
                  <a:pt x="2046890" y="529738"/>
                  <a:pt x="2045954" y="528154"/>
                  <a:pt x="2045954" y="528154"/>
                </a:cubicBezTo>
                <a:cubicBezTo>
                  <a:pt x="2045019" y="528948"/>
                  <a:pt x="2045019" y="529738"/>
                  <a:pt x="2044084" y="530528"/>
                </a:cubicBezTo>
                <a:cubicBezTo>
                  <a:pt x="2043149" y="530528"/>
                  <a:pt x="2043149" y="532109"/>
                  <a:pt x="2042217" y="532109"/>
                </a:cubicBezTo>
                <a:cubicBezTo>
                  <a:pt x="2042217" y="532109"/>
                  <a:pt x="2041281" y="530528"/>
                  <a:pt x="2040346" y="530528"/>
                </a:cubicBezTo>
                <a:cubicBezTo>
                  <a:pt x="2039411" y="530528"/>
                  <a:pt x="2039411" y="532109"/>
                  <a:pt x="2038475" y="532109"/>
                </a:cubicBezTo>
                <a:lnTo>
                  <a:pt x="2036608" y="531319"/>
                </a:lnTo>
                <a:cubicBezTo>
                  <a:pt x="2036608" y="530528"/>
                  <a:pt x="2038475" y="529738"/>
                  <a:pt x="2038475" y="528948"/>
                </a:cubicBezTo>
                <a:lnTo>
                  <a:pt x="2036608" y="528154"/>
                </a:lnTo>
                <a:cubicBezTo>
                  <a:pt x="2035673" y="528154"/>
                  <a:pt x="2035673" y="529738"/>
                  <a:pt x="2034738" y="529738"/>
                </a:cubicBezTo>
                <a:lnTo>
                  <a:pt x="2032867" y="528154"/>
                </a:lnTo>
                <a:cubicBezTo>
                  <a:pt x="2031935" y="528948"/>
                  <a:pt x="2031000" y="529738"/>
                  <a:pt x="2031000" y="530528"/>
                </a:cubicBezTo>
                <a:cubicBezTo>
                  <a:pt x="2030064" y="530528"/>
                  <a:pt x="2030064" y="531319"/>
                  <a:pt x="2029129" y="532109"/>
                </a:cubicBezTo>
                <a:cubicBezTo>
                  <a:pt x="2029129" y="532900"/>
                  <a:pt x="2028194" y="532900"/>
                  <a:pt x="2028194" y="533693"/>
                </a:cubicBezTo>
                <a:cubicBezTo>
                  <a:pt x="2027259" y="533693"/>
                  <a:pt x="2026326" y="535274"/>
                  <a:pt x="2026326" y="535274"/>
                </a:cubicBezTo>
                <a:lnTo>
                  <a:pt x="2024456" y="534484"/>
                </a:lnTo>
                <a:cubicBezTo>
                  <a:pt x="2024456" y="533693"/>
                  <a:pt x="2025391" y="532900"/>
                  <a:pt x="2025391" y="532109"/>
                </a:cubicBezTo>
                <a:lnTo>
                  <a:pt x="2023521" y="531319"/>
                </a:lnTo>
                <a:cubicBezTo>
                  <a:pt x="2023521" y="530528"/>
                  <a:pt x="2025391" y="528948"/>
                  <a:pt x="2025391" y="528948"/>
                </a:cubicBezTo>
                <a:cubicBezTo>
                  <a:pt x="2024456" y="528948"/>
                  <a:pt x="2023521" y="528154"/>
                  <a:pt x="2023521" y="528154"/>
                </a:cubicBezTo>
                <a:cubicBezTo>
                  <a:pt x="2022585" y="528154"/>
                  <a:pt x="2021653" y="529738"/>
                  <a:pt x="2021653" y="529738"/>
                </a:cubicBezTo>
                <a:cubicBezTo>
                  <a:pt x="2020718" y="529738"/>
                  <a:pt x="2020718" y="530528"/>
                  <a:pt x="2019783" y="531319"/>
                </a:cubicBezTo>
                <a:lnTo>
                  <a:pt x="2018847" y="532900"/>
                </a:lnTo>
                <a:cubicBezTo>
                  <a:pt x="2017915" y="532900"/>
                  <a:pt x="2016980" y="532109"/>
                  <a:pt x="2016045" y="532109"/>
                </a:cubicBezTo>
                <a:cubicBezTo>
                  <a:pt x="2016045" y="531319"/>
                  <a:pt x="2014174" y="530528"/>
                  <a:pt x="2014174" y="530528"/>
                </a:cubicBezTo>
                <a:lnTo>
                  <a:pt x="2016045" y="528948"/>
                </a:lnTo>
                <a:cubicBezTo>
                  <a:pt x="2016045" y="528948"/>
                  <a:pt x="2017915" y="527364"/>
                  <a:pt x="2016980" y="526573"/>
                </a:cubicBezTo>
                <a:cubicBezTo>
                  <a:pt x="2016980" y="526573"/>
                  <a:pt x="2016045" y="525783"/>
                  <a:pt x="2015109" y="525783"/>
                </a:cubicBezTo>
                <a:cubicBezTo>
                  <a:pt x="2015109" y="526573"/>
                  <a:pt x="2014174" y="526573"/>
                  <a:pt x="2014174" y="527364"/>
                </a:cubicBezTo>
                <a:cubicBezTo>
                  <a:pt x="2013239" y="528154"/>
                  <a:pt x="2012307" y="528948"/>
                  <a:pt x="2012307" y="528948"/>
                </a:cubicBezTo>
                <a:cubicBezTo>
                  <a:pt x="2012307" y="529738"/>
                  <a:pt x="2014174" y="530528"/>
                  <a:pt x="2014174" y="530528"/>
                </a:cubicBezTo>
                <a:cubicBezTo>
                  <a:pt x="2014174" y="531319"/>
                  <a:pt x="2012307" y="532109"/>
                  <a:pt x="2012307" y="532109"/>
                </a:cubicBezTo>
                <a:cubicBezTo>
                  <a:pt x="2012307" y="532900"/>
                  <a:pt x="2011372" y="533693"/>
                  <a:pt x="2011372" y="533693"/>
                </a:cubicBezTo>
                <a:lnTo>
                  <a:pt x="2008566" y="532900"/>
                </a:lnTo>
                <a:cubicBezTo>
                  <a:pt x="2008566" y="532109"/>
                  <a:pt x="2010436" y="531319"/>
                  <a:pt x="2010436" y="530528"/>
                </a:cubicBezTo>
                <a:lnTo>
                  <a:pt x="2008566" y="529738"/>
                </a:lnTo>
                <a:cubicBezTo>
                  <a:pt x="2008566" y="528948"/>
                  <a:pt x="2009501" y="528154"/>
                  <a:pt x="2010436" y="528154"/>
                </a:cubicBezTo>
                <a:cubicBezTo>
                  <a:pt x="2010436" y="527364"/>
                  <a:pt x="2011372" y="525783"/>
                  <a:pt x="2011372" y="525783"/>
                </a:cubicBezTo>
                <a:lnTo>
                  <a:pt x="2009501" y="524992"/>
                </a:lnTo>
                <a:cubicBezTo>
                  <a:pt x="2008566" y="524992"/>
                  <a:pt x="2008566" y="526573"/>
                  <a:pt x="2007630" y="526573"/>
                </a:cubicBezTo>
                <a:lnTo>
                  <a:pt x="2005763" y="524992"/>
                </a:lnTo>
                <a:cubicBezTo>
                  <a:pt x="2004828" y="524992"/>
                  <a:pt x="2004828" y="524199"/>
                  <a:pt x="2003893" y="523408"/>
                </a:cubicBezTo>
                <a:cubicBezTo>
                  <a:pt x="2003893" y="524199"/>
                  <a:pt x="2002025" y="524992"/>
                  <a:pt x="2002025" y="525783"/>
                </a:cubicBezTo>
                <a:lnTo>
                  <a:pt x="2003893" y="526573"/>
                </a:lnTo>
                <a:cubicBezTo>
                  <a:pt x="2003893" y="527364"/>
                  <a:pt x="2002957" y="528154"/>
                  <a:pt x="2002957" y="528948"/>
                </a:cubicBezTo>
                <a:lnTo>
                  <a:pt x="2004828" y="529738"/>
                </a:lnTo>
                <a:cubicBezTo>
                  <a:pt x="2004828" y="530528"/>
                  <a:pt x="2002957" y="531319"/>
                  <a:pt x="2002957" y="532109"/>
                </a:cubicBezTo>
                <a:cubicBezTo>
                  <a:pt x="2002957" y="532109"/>
                  <a:pt x="2002025" y="532900"/>
                  <a:pt x="2002025" y="533693"/>
                </a:cubicBezTo>
                <a:cubicBezTo>
                  <a:pt x="2002025" y="533693"/>
                  <a:pt x="2002957" y="534484"/>
                  <a:pt x="2003893" y="534484"/>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900"/>
                  <a:pt x="1995482" y="532900"/>
                </a:cubicBezTo>
                <a:lnTo>
                  <a:pt x="1994546" y="534484"/>
                </a:lnTo>
                <a:cubicBezTo>
                  <a:pt x="1993611" y="534484"/>
                  <a:pt x="1992679" y="533693"/>
                  <a:pt x="1991744" y="532900"/>
                </a:cubicBezTo>
                <a:cubicBezTo>
                  <a:pt x="1991744" y="532900"/>
                  <a:pt x="1990808" y="531319"/>
                  <a:pt x="1989873" y="531319"/>
                </a:cubicBezTo>
                <a:cubicBezTo>
                  <a:pt x="1989873" y="531319"/>
                  <a:pt x="1988938" y="530528"/>
                  <a:pt x="1988003" y="530528"/>
                </a:cubicBezTo>
                <a:cubicBezTo>
                  <a:pt x="1988003" y="530528"/>
                  <a:pt x="1987070" y="532109"/>
                  <a:pt x="1986135" y="532109"/>
                </a:cubicBezTo>
                <a:cubicBezTo>
                  <a:pt x="1986135" y="532900"/>
                  <a:pt x="1985200" y="533693"/>
                  <a:pt x="1985200" y="533693"/>
                </a:cubicBezTo>
                <a:cubicBezTo>
                  <a:pt x="1984265" y="533693"/>
                  <a:pt x="1983329" y="535274"/>
                  <a:pt x="1983329" y="535274"/>
                </a:cubicBezTo>
                <a:cubicBezTo>
                  <a:pt x="1982397" y="535274"/>
                  <a:pt x="1981462" y="534484"/>
                  <a:pt x="1981462" y="534484"/>
                </a:cubicBezTo>
                <a:cubicBezTo>
                  <a:pt x="1980527" y="534484"/>
                  <a:pt x="1980527" y="536064"/>
                  <a:pt x="1979591" y="536064"/>
                </a:cubicBezTo>
                <a:cubicBezTo>
                  <a:pt x="1979591" y="535274"/>
                  <a:pt x="1977724" y="535274"/>
                  <a:pt x="1977724" y="534484"/>
                </a:cubicBezTo>
                <a:cubicBezTo>
                  <a:pt x="1977724" y="534484"/>
                  <a:pt x="1979591" y="533693"/>
                  <a:pt x="1978656" y="532900"/>
                </a:cubicBezTo>
                <a:cubicBezTo>
                  <a:pt x="1978656" y="532109"/>
                  <a:pt x="1976789" y="532109"/>
                  <a:pt x="1976789" y="531319"/>
                </a:cubicBezTo>
                <a:cubicBezTo>
                  <a:pt x="1976789" y="531319"/>
                  <a:pt x="1978656" y="530528"/>
                  <a:pt x="1978656" y="529738"/>
                </a:cubicBezTo>
                <a:cubicBezTo>
                  <a:pt x="1978656" y="528948"/>
                  <a:pt x="1976789" y="528948"/>
                  <a:pt x="1976789" y="528154"/>
                </a:cubicBezTo>
                <a:cubicBezTo>
                  <a:pt x="1975854" y="528948"/>
                  <a:pt x="1974918" y="529738"/>
                  <a:pt x="1974918" y="530528"/>
                </a:cubicBezTo>
                <a:lnTo>
                  <a:pt x="1973048" y="532109"/>
                </a:lnTo>
                <a:lnTo>
                  <a:pt x="1971180" y="530528"/>
                </a:lnTo>
                <a:cubicBezTo>
                  <a:pt x="1971180" y="530528"/>
                  <a:pt x="1972116" y="528948"/>
                  <a:pt x="1973048" y="528948"/>
                </a:cubicBezTo>
                <a:cubicBezTo>
                  <a:pt x="1973048" y="528154"/>
                  <a:pt x="1973983" y="527364"/>
                  <a:pt x="1973983" y="527364"/>
                </a:cubicBezTo>
                <a:cubicBezTo>
                  <a:pt x="1974918" y="526573"/>
                  <a:pt x="1975854" y="525783"/>
                  <a:pt x="1975854" y="524992"/>
                </a:cubicBezTo>
                <a:cubicBezTo>
                  <a:pt x="1975854" y="524992"/>
                  <a:pt x="1977724" y="524199"/>
                  <a:pt x="1977724" y="523408"/>
                </a:cubicBezTo>
                <a:lnTo>
                  <a:pt x="1975854" y="521828"/>
                </a:lnTo>
                <a:cubicBezTo>
                  <a:pt x="1974918" y="522618"/>
                  <a:pt x="1973983" y="523408"/>
                  <a:pt x="1973983" y="524199"/>
                </a:cubicBezTo>
                <a:cubicBezTo>
                  <a:pt x="1973048" y="524992"/>
                  <a:pt x="1972116" y="526573"/>
                  <a:pt x="1970245" y="527364"/>
                </a:cubicBezTo>
                <a:cubicBezTo>
                  <a:pt x="1970245" y="527364"/>
                  <a:pt x="1969310" y="525783"/>
                  <a:pt x="1968375" y="525783"/>
                </a:cubicBezTo>
                <a:lnTo>
                  <a:pt x="1967443" y="528154"/>
                </a:lnTo>
                <a:cubicBezTo>
                  <a:pt x="1967443" y="528154"/>
                  <a:pt x="1968375" y="528948"/>
                  <a:pt x="1969310" y="528948"/>
                </a:cubicBezTo>
                <a:cubicBezTo>
                  <a:pt x="1969310" y="529738"/>
                  <a:pt x="1971180" y="530528"/>
                  <a:pt x="1971180" y="530528"/>
                </a:cubicBezTo>
                <a:cubicBezTo>
                  <a:pt x="1970245" y="530528"/>
                  <a:pt x="1970245" y="532109"/>
                  <a:pt x="1969310" y="532109"/>
                </a:cubicBezTo>
                <a:cubicBezTo>
                  <a:pt x="1969310" y="532109"/>
                  <a:pt x="1968375" y="531319"/>
                  <a:pt x="1967443" y="531319"/>
                </a:cubicBezTo>
                <a:cubicBezTo>
                  <a:pt x="1966507" y="531319"/>
                  <a:pt x="1966507" y="532900"/>
                  <a:pt x="1965572" y="532900"/>
                </a:cubicBezTo>
                <a:cubicBezTo>
                  <a:pt x="1965572" y="532900"/>
                  <a:pt x="1964637" y="531319"/>
                  <a:pt x="1963701" y="531319"/>
                </a:cubicBezTo>
                <a:cubicBezTo>
                  <a:pt x="1963701" y="531319"/>
                  <a:pt x="1962769" y="532900"/>
                  <a:pt x="1961834" y="532900"/>
                </a:cubicBezTo>
                <a:cubicBezTo>
                  <a:pt x="1961834" y="532900"/>
                  <a:pt x="1960899" y="532109"/>
                  <a:pt x="1959964" y="532109"/>
                </a:cubicBezTo>
                <a:cubicBezTo>
                  <a:pt x="1959964" y="532109"/>
                  <a:pt x="1959028" y="533693"/>
                  <a:pt x="1958096" y="533693"/>
                </a:cubicBezTo>
                <a:lnTo>
                  <a:pt x="1957161" y="535274"/>
                </a:lnTo>
                <a:cubicBezTo>
                  <a:pt x="1956226" y="535274"/>
                  <a:pt x="1955290" y="533693"/>
                  <a:pt x="1955290" y="533693"/>
                </a:cubicBezTo>
                <a:cubicBezTo>
                  <a:pt x="1954355" y="534484"/>
                  <a:pt x="1953420" y="535274"/>
                  <a:pt x="1953420" y="536064"/>
                </a:cubicBezTo>
                <a:cubicBezTo>
                  <a:pt x="1952488" y="536064"/>
                  <a:pt x="1952488" y="537648"/>
                  <a:pt x="1951552" y="537648"/>
                </a:cubicBezTo>
                <a:lnTo>
                  <a:pt x="1949682" y="536064"/>
                </a:lnTo>
                <a:cubicBezTo>
                  <a:pt x="1949682" y="535274"/>
                  <a:pt x="1950617" y="535274"/>
                  <a:pt x="1951552" y="534484"/>
                </a:cubicBezTo>
                <a:lnTo>
                  <a:pt x="1952488" y="532900"/>
                </a:lnTo>
                <a:lnTo>
                  <a:pt x="1950617" y="531319"/>
                </a:lnTo>
                <a:cubicBezTo>
                  <a:pt x="1951552" y="530528"/>
                  <a:pt x="1951552" y="530528"/>
                  <a:pt x="1952488" y="529738"/>
                </a:cubicBezTo>
                <a:cubicBezTo>
                  <a:pt x="1952488" y="528948"/>
                  <a:pt x="1953420" y="528154"/>
                  <a:pt x="1953420" y="528154"/>
                </a:cubicBezTo>
                <a:cubicBezTo>
                  <a:pt x="1954355" y="527364"/>
                  <a:pt x="1955290" y="528948"/>
                  <a:pt x="1956226" y="528948"/>
                </a:cubicBezTo>
                <a:lnTo>
                  <a:pt x="1957161" y="527364"/>
                </a:lnTo>
                <a:cubicBezTo>
                  <a:pt x="1958096" y="527364"/>
                  <a:pt x="1959028" y="528948"/>
                  <a:pt x="1959964" y="528948"/>
                </a:cubicBezTo>
                <a:lnTo>
                  <a:pt x="1960899" y="527364"/>
                </a:lnTo>
                <a:cubicBezTo>
                  <a:pt x="1960899" y="526573"/>
                  <a:pt x="1959028" y="525783"/>
                  <a:pt x="1959028" y="525783"/>
                </a:cubicBezTo>
                <a:cubicBezTo>
                  <a:pt x="1959028" y="524992"/>
                  <a:pt x="1960899" y="524199"/>
                  <a:pt x="1960899" y="524199"/>
                </a:cubicBezTo>
                <a:cubicBezTo>
                  <a:pt x="1959964" y="524199"/>
                  <a:pt x="1959028" y="522618"/>
                  <a:pt x="1959028" y="522618"/>
                </a:cubicBezTo>
                <a:cubicBezTo>
                  <a:pt x="1958096" y="522618"/>
                  <a:pt x="1957161" y="524199"/>
                  <a:pt x="1957161" y="524199"/>
                </a:cubicBezTo>
                <a:cubicBezTo>
                  <a:pt x="1956226"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4"/>
                  <a:pt x="1950617" y="527364"/>
                  <a:pt x="1950617" y="528154"/>
                </a:cubicBezTo>
                <a:cubicBezTo>
                  <a:pt x="1949682" y="528948"/>
                  <a:pt x="1948747" y="529738"/>
                  <a:pt x="1948747" y="529738"/>
                </a:cubicBezTo>
                <a:cubicBezTo>
                  <a:pt x="1948747" y="530528"/>
                  <a:pt x="1950617" y="531319"/>
                  <a:pt x="1950617" y="531319"/>
                </a:cubicBezTo>
                <a:cubicBezTo>
                  <a:pt x="1950617" y="531319"/>
                  <a:pt x="1949682" y="532900"/>
                  <a:pt x="1948747" y="532900"/>
                </a:cubicBezTo>
                <a:cubicBezTo>
                  <a:pt x="1948747" y="532900"/>
                  <a:pt x="1946879" y="531319"/>
                  <a:pt x="1946879" y="532109"/>
                </a:cubicBezTo>
                <a:lnTo>
                  <a:pt x="1945009" y="533693"/>
                </a:lnTo>
                <a:cubicBezTo>
                  <a:pt x="1945009" y="532900"/>
                  <a:pt x="1943138" y="532900"/>
                  <a:pt x="1943138" y="532109"/>
                </a:cubicBezTo>
                <a:cubicBezTo>
                  <a:pt x="1943138" y="531319"/>
                  <a:pt x="1941271" y="531319"/>
                  <a:pt x="1941271" y="530528"/>
                </a:cubicBezTo>
                <a:cubicBezTo>
                  <a:pt x="1941271" y="530528"/>
                  <a:pt x="1942206" y="529738"/>
                  <a:pt x="1943138" y="528948"/>
                </a:cubicBezTo>
                <a:lnTo>
                  <a:pt x="1945009" y="530528"/>
                </a:lnTo>
                <a:cubicBezTo>
                  <a:pt x="1945009" y="530528"/>
                  <a:pt x="1945944" y="528948"/>
                  <a:pt x="1946879" y="528948"/>
                </a:cubicBezTo>
                <a:cubicBezTo>
                  <a:pt x="1946879" y="528154"/>
                  <a:pt x="1947811" y="527364"/>
                  <a:pt x="1947811" y="526573"/>
                </a:cubicBezTo>
                <a:cubicBezTo>
                  <a:pt x="1947811" y="526573"/>
                  <a:pt x="1946879" y="525783"/>
                  <a:pt x="1945944" y="525783"/>
                </a:cubicBezTo>
                <a:cubicBezTo>
                  <a:pt x="1945944" y="525783"/>
                  <a:pt x="1945009" y="527364"/>
                  <a:pt x="1944073" y="527364"/>
                </a:cubicBezTo>
                <a:cubicBezTo>
                  <a:pt x="1944073" y="527364"/>
                  <a:pt x="1943138" y="525783"/>
                  <a:pt x="1942206" y="525783"/>
                </a:cubicBezTo>
                <a:cubicBezTo>
                  <a:pt x="1942206" y="525783"/>
                  <a:pt x="1941271" y="527364"/>
                  <a:pt x="1940335" y="527364"/>
                </a:cubicBezTo>
                <a:cubicBezTo>
                  <a:pt x="1940335" y="528154"/>
                  <a:pt x="1939400" y="526573"/>
                  <a:pt x="1938465" y="526573"/>
                </a:cubicBezTo>
                <a:cubicBezTo>
                  <a:pt x="1938465" y="526573"/>
                  <a:pt x="1937533" y="527364"/>
                  <a:pt x="1937533" y="528154"/>
                </a:cubicBezTo>
                <a:cubicBezTo>
                  <a:pt x="1936598" y="528948"/>
                  <a:pt x="1935662" y="528948"/>
                  <a:pt x="1935662" y="529738"/>
                </a:cubicBezTo>
                <a:lnTo>
                  <a:pt x="1933792" y="531319"/>
                </a:lnTo>
                <a:lnTo>
                  <a:pt x="1931924" y="530528"/>
                </a:lnTo>
                <a:cubicBezTo>
                  <a:pt x="1931924" y="529738"/>
                  <a:pt x="1933792" y="528948"/>
                  <a:pt x="1933792" y="528948"/>
                </a:cubicBezTo>
                <a:cubicBezTo>
                  <a:pt x="1932860" y="528154"/>
                  <a:pt x="1930989" y="527364"/>
                  <a:pt x="1930989" y="527364"/>
                </a:cubicBezTo>
                <a:cubicBezTo>
                  <a:pt x="1930989" y="526573"/>
                  <a:pt x="1932860" y="525783"/>
                  <a:pt x="1932860" y="525783"/>
                </a:cubicBezTo>
                <a:cubicBezTo>
                  <a:pt x="1932860" y="524992"/>
                  <a:pt x="1930989" y="524199"/>
                  <a:pt x="1930989" y="524199"/>
                </a:cubicBezTo>
                <a:cubicBezTo>
                  <a:pt x="1930054" y="524199"/>
                  <a:pt x="1930054" y="525783"/>
                  <a:pt x="1929119" y="525783"/>
                </a:cubicBezTo>
                <a:cubicBezTo>
                  <a:pt x="1929119" y="526573"/>
                  <a:pt x="1930989" y="526573"/>
                  <a:pt x="1930989" y="527364"/>
                </a:cubicBezTo>
                <a:lnTo>
                  <a:pt x="1930054" y="528948"/>
                </a:lnTo>
                <a:cubicBezTo>
                  <a:pt x="1929119" y="529738"/>
                  <a:pt x="1928187" y="530528"/>
                  <a:pt x="1928187" y="530528"/>
                </a:cubicBezTo>
                <a:lnTo>
                  <a:pt x="1926316" y="529738"/>
                </a:lnTo>
                <a:cubicBezTo>
                  <a:pt x="1926316" y="528948"/>
                  <a:pt x="1928187" y="528154"/>
                  <a:pt x="1927251" y="527364"/>
                </a:cubicBezTo>
                <a:lnTo>
                  <a:pt x="1925381" y="526573"/>
                </a:lnTo>
                <a:cubicBezTo>
                  <a:pt x="1925381" y="525783"/>
                  <a:pt x="1923510" y="524992"/>
                  <a:pt x="1923510" y="524992"/>
                </a:cubicBezTo>
                <a:cubicBezTo>
                  <a:pt x="1923510" y="524992"/>
                  <a:pt x="1922578" y="526573"/>
                  <a:pt x="1921643" y="526573"/>
                </a:cubicBezTo>
                <a:cubicBezTo>
                  <a:pt x="1921643" y="527364"/>
                  <a:pt x="1920708" y="528154"/>
                  <a:pt x="1920708" y="528154"/>
                </a:cubicBezTo>
                <a:cubicBezTo>
                  <a:pt x="1919772" y="528948"/>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8"/>
                </a:cubicBezTo>
                <a:cubicBezTo>
                  <a:pt x="1913229" y="528948"/>
                  <a:pt x="1911361" y="528154"/>
                  <a:pt x="1910426" y="528154"/>
                </a:cubicBezTo>
                <a:cubicBezTo>
                  <a:pt x="1910426" y="528154"/>
                  <a:pt x="1909491" y="526573"/>
                  <a:pt x="1908555" y="526573"/>
                </a:cubicBezTo>
                <a:cubicBezTo>
                  <a:pt x="1908555" y="527364"/>
                  <a:pt x="1906688" y="528154"/>
                  <a:pt x="1906688" y="528154"/>
                </a:cubicBezTo>
                <a:cubicBezTo>
                  <a:pt x="1907623" y="528948"/>
                  <a:pt x="1909491" y="528948"/>
                  <a:pt x="1909491" y="529738"/>
                </a:cubicBezTo>
                <a:cubicBezTo>
                  <a:pt x="1909491" y="530528"/>
                  <a:pt x="1907623" y="530528"/>
                  <a:pt x="1907623" y="531319"/>
                </a:cubicBezTo>
                <a:cubicBezTo>
                  <a:pt x="1907623" y="532109"/>
                  <a:pt x="1909491" y="532109"/>
                  <a:pt x="1909491" y="532900"/>
                </a:cubicBezTo>
                <a:lnTo>
                  <a:pt x="1908555" y="534484"/>
                </a:lnTo>
                <a:cubicBezTo>
                  <a:pt x="1907623" y="535274"/>
                  <a:pt x="1906688" y="536064"/>
                  <a:pt x="1906688" y="536064"/>
                </a:cubicBezTo>
                <a:cubicBezTo>
                  <a:pt x="1904817" y="535274"/>
                  <a:pt x="1903885" y="534484"/>
                  <a:pt x="1902015" y="533693"/>
                </a:cubicBezTo>
                <a:cubicBezTo>
                  <a:pt x="1902015" y="532900"/>
                  <a:pt x="1903885" y="532109"/>
                  <a:pt x="1903885" y="532109"/>
                </a:cubicBezTo>
                <a:cubicBezTo>
                  <a:pt x="1903885" y="531319"/>
                  <a:pt x="1902015" y="531319"/>
                  <a:pt x="1902015" y="530528"/>
                </a:cubicBezTo>
                <a:lnTo>
                  <a:pt x="1903885" y="528948"/>
                </a:lnTo>
                <a:cubicBezTo>
                  <a:pt x="1902950" y="528154"/>
                  <a:pt x="1902015" y="528154"/>
                  <a:pt x="1901080" y="527364"/>
                </a:cubicBezTo>
                <a:cubicBezTo>
                  <a:pt x="1901080" y="527364"/>
                  <a:pt x="1900144" y="526573"/>
                  <a:pt x="1899209" y="525783"/>
                </a:cubicBezTo>
                <a:cubicBezTo>
                  <a:pt x="1898277" y="527364"/>
                  <a:pt x="1897342" y="528154"/>
                  <a:pt x="1896406" y="529738"/>
                </a:cubicBezTo>
                <a:cubicBezTo>
                  <a:pt x="1896406" y="530528"/>
                  <a:pt x="1898277" y="530528"/>
                  <a:pt x="1898277" y="531319"/>
                </a:cubicBezTo>
                <a:cubicBezTo>
                  <a:pt x="1898277" y="531319"/>
                  <a:pt x="1896406" y="532109"/>
                  <a:pt x="1896406" y="532900"/>
                </a:cubicBezTo>
                <a:cubicBezTo>
                  <a:pt x="1896406" y="533693"/>
                  <a:pt x="1898277" y="533693"/>
                  <a:pt x="1898277" y="534484"/>
                </a:cubicBezTo>
                <a:cubicBezTo>
                  <a:pt x="1899209" y="534484"/>
                  <a:pt x="1897342" y="535274"/>
                  <a:pt x="1897342" y="536064"/>
                </a:cubicBezTo>
                <a:lnTo>
                  <a:pt x="1899209" y="536855"/>
                </a:lnTo>
                <a:cubicBezTo>
                  <a:pt x="1898277" y="537648"/>
                  <a:pt x="1898277" y="538439"/>
                  <a:pt x="1897342" y="539229"/>
                </a:cubicBezTo>
                <a:lnTo>
                  <a:pt x="1896406" y="540810"/>
                </a:lnTo>
                <a:cubicBezTo>
                  <a:pt x="1895471" y="540810"/>
                  <a:pt x="1893601" y="539229"/>
                  <a:pt x="1893601" y="539229"/>
                </a:cubicBezTo>
                <a:cubicBezTo>
                  <a:pt x="1893601" y="539229"/>
                  <a:pt x="1895471" y="538439"/>
                  <a:pt x="1895471" y="537648"/>
                </a:cubicBezTo>
                <a:cubicBezTo>
                  <a:pt x="1894536" y="536855"/>
                  <a:pt x="1894536" y="536855"/>
                  <a:pt x="1893601" y="536064"/>
                </a:cubicBezTo>
                <a:cubicBezTo>
                  <a:pt x="1892669" y="536064"/>
                  <a:pt x="1891733" y="535274"/>
                  <a:pt x="1891733" y="535274"/>
                </a:cubicBezTo>
                <a:cubicBezTo>
                  <a:pt x="1890798" y="534484"/>
                  <a:pt x="1892669" y="533693"/>
                  <a:pt x="1892669" y="532900"/>
                </a:cubicBezTo>
                <a:cubicBezTo>
                  <a:pt x="1893601" y="532900"/>
                  <a:pt x="1894536" y="531319"/>
                  <a:pt x="1894536" y="531319"/>
                </a:cubicBezTo>
                <a:cubicBezTo>
                  <a:pt x="1894536" y="531319"/>
                  <a:pt x="1892669" y="530528"/>
                  <a:pt x="1892669" y="529738"/>
                </a:cubicBezTo>
                <a:cubicBezTo>
                  <a:pt x="1891733" y="529738"/>
                  <a:pt x="1890798" y="528948"/>
                  <a:pt x="1890798" y="528948"/>
                </a:cubicBezTo>
                <a:cubicBezTo>
                  <a:pt x="1889863" y="528154"/>
                  <a:pt x="1891733" y="527364"/>
                  <a:pt x="1891733" y="526573"/>
                </a:cubicBezTo>
                <a:cubicBezTo>
                  <a:pt x="1891733" y="526573"/>
                  <a:pt x="1893601" y="525783"/>
                  <a:pt x="1893601" y="524992"/>
                </a:cubicBezTo>
                <a:lnTo>
                  <a:pt x="1891733" y="524199"/>
                </a:lnTo>
                <a:cubicBezTo>
                  <a:pt x="1891733" y="523408"/>
                  <a:pt x="1889863" y="522618"/>
                  <a:pt x="1888927" y="522618"/>
                </a:cubicBezTo>
                <a:cubicBezTo>
                  <a:pt x="1888927" y="523408"/>
                  <a:pt x="1887995" y="523408"/>
                  <a:pt x="1887995" y="524199"/>
                </a:cubicBezTo>
                <a:cubicBezTo>
                  <a:pt x="1887995" y="524199"/>
                  <a:pt x="1889863" y="524992"/>
                  <a:pt x="1889863" y="525783"/>
                </a:cubicBezTo>
                <a:cubicBezTo>
                  <a:pt x="1889863" y="525783"/>
                  <a:pt x="1888927" y="526573"/>
                  <a:pt x="1887995" y="527364"/>
                </a:cubicBezTo>
                <a:cubicBezTo>
                  <a:pt x="1887995" y="528154"/>
                  <a:pt x="1887060" y="528948"/>
                  <a:pt x="1887060" y="528948"/>
                </a:cubicBezTo>
                <a:cubicBezTo>
                  <a:pt x="1886125" y="528948"/>
                  <a:pt x="1885190" y="527364"/>
                  <a:pt x="1884254" y="528154"/>
                </a:cubicBezTo>
                <a:cubicBezTo>
                  <a:pt x="1884254" y="528154"/>
                  <a:pt x="1883319" y="528948"/>
                  <a:pt x="1883319" y="529738"/>
                </a:cubicBezTo>
                <a:cubicBezTo>
                  <a:pt x="1882387" y="529738"/>
                  <a:pt x="1881452" y="530528"/>
                  <a:pt x="1881452" y="531319"/>
                </a:cubicBezTo>
                <a:cubicBezTo>
                  <a:pt x="1880516" y="532109"/>
                  <a:pt x="1880516" y="532109"/>
                  <a:pt x="1879581" y="532900"/>
                </a:cubicBezTo>
                <a:cubicBezTo>
                  <a:pt x="1879581" y="533693"/>
                  <a:pt x="1877714" y="534484"/>
                  <a:pt x="1878646" y="534484"/>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20"/>
                  <a:pt x="1876778" y="540020"/>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20"/>
                  <a:pt x="1866497" y="540020"/>
                  <a:pt x="1866497" y="540810"/>
                </a:cubicBezTo>
                <a:cubicBezTo>
                  <a:pt x="1865561" y="540810"/>
                  <a:pt x="1863694" y="540020"/>
                  <a:pt x="1863694" y="540020"/>
                </a:cubicBezTo>
                <a:cubicBezTo>
                  <a:pt x="1863694" y="539229"/>
                  <a:pt x="1865561" y="538439"/>
                  <a:pt x="1865561" y="537648"/>
                </a:cubicBezTo>
                <a:lnTo>
                  <a:pt x="1863694" y="536855"/>
                </a:lnTo>
                <a:cubicBezTo>
                  <a:pt x="1863694" y="536064"/>
                  <a:pt x="1864626" y="535274"/>
                  <a:pt x="1864626" y="534484"/>
                </a:cubicBezTo>
                <a:cubicBezTo>
                  <a:pt x="1865561" y="534484"/>
                  <a:pt x="1866497" y="533693"/>
                  <a:pt x="1866497" y="532900"/>
                </a:cubicBezTo>
                <a:lnTo>
                  <a:pt x="1868367" y="531319"/>
                </a:lnTo>
                <a:lnTo>
                  <a:pt x="1866497" y="529738"/>
                </a:lnTo>
                <a:cubicBezTo>
                  <a:pt x="1865561" y="529738"/>
                  <a:pt x="1864626" y="528948"/>
                  <a:pt x="1863694" y="528154"/>
                </a:cubicBezTo>
                <a:lnTo>
                  <a:pt x="1861824" y="527364"/>
                </a:lnTo>
                <a:lnTo>
                  <a:pt x="1863694" y="525783"/>
                </a:lnTo>
                <a:cubicBezTo>
                  <a:pt x="1863694" y="524992"/>
                  <a:pt x="1865561" y="524199"/>
                  <a:pt x="1865561" y="523408"/>
                </a:cubicBezTo>
                <a:cubicBezTo>
                  <a:pt x="1864626" y="523408"/>
                  <a:pt x="1863694" y="522618"/>
                  <a:pt x="1862759" y="522618"/>
                </a:cubicBezTo>
                <a:cubicBezTo>
                  <a:pt x="1862759" y="521828"/>
                  <a:pt x="1861824" y="521828"/>
                  <a:pt x="1860888" y="521037"/>
                </a:cubicBezTo>
                <a:cubicBezTo>
                  <a:pt x="1860888" y="521828"/>
                  <a:pt x="1859953" y="521828"/>
                  <a:pt x="1859018" y="522618"/>
                </a:cubicBezTo>
                <a:cubicBezTo>
                  <a:pt x="1859018" y="523408"/>
                  <a:pt x="1858086" y="524199"/>
                  <a:pt x="1858086" y="524199"/>
                </a:cubicBezTo>
                <a:cubicBezTo>
                  <a:pt x="1858086" y="524992"/>
                  <a:pt x="1856215" y="525783"/>
                  <a:pt x="1856215" y="526573"/>
                </a:cubicBezTo>
                <a:lnTo>
                  <a:pt x="1858086" y="527364"/>
                </a:lnTo>
                <a:cubicBezTo>
                  <a:pt x="1858086" y="528154"/>
                  <a:pt x="1857150" y="528948"/>
                  <a:pt x="1857150" y="529738"/>
                </a:cubicBezTo>
                <a:cubicBezTo>
                  <a:pt x="1856215" y="529738"/>
                  <a:pt x="1855280" y="530528"/>
                  <a:pt x="1855280" y="531319"/>
                </a:cubicBezTo>
                <a:lnTo>
                  <a:pt x="1857150" y="532109"/>
                </a:lnTo>
                <a:cubicBezTo>
                  <a:pt x="1857150" y="532900"/>
                  <a:pt x="1856215" y="534484"/>
                  <a:pt x="1855280" y="534484"/>
                </a:cubicBezTo>
                <a:cubicBezTo>
                  <a:pt x="1855280" y="534484"/>
                  <a:pt x="1854345" y="532900"/>
                  <a:pt x="1853413" y="532900"/>
                </a:cubicBezTo>
                <a:cubicBezTo>
                  <a:pt x="1853413" y="532900"/>
                  <a:pt x="1852477" y="534484"/>
                  <a:pt x="1851542" y="534484"/>
                </a:cubicBezTo>
                <a:cubicBezTo>
                  <a:pt x="1851542" y="535274"/>
                  <a:pt x="1850607" y="536064"/>
                  <a:pt x="1850607" y="536064"/>
                </a:cubicBezTo>
                <a:cubicBezTo>
                  <a:pt x="1850607" y="536855"/>
                  <a:pt x="1852477" y="537648"/>
                  <a:pt x="1852477" y="537648"/>
                </a:cubicBezTo>
                <a:cubicBezTo>
                  <a:pt x="1851542" y="539229"/>
                  <a:pt x="1850607" y="540020"/>
                  <a:pt x="1849671" y="541600"/>
                </a:cubicBezTo>
                <a:cubicBezTo>
                  <a:pt x="1847804" y="540020"/>
                  <a:pt x="1846869" y="539229"/>
                  <a:pt x="1844998" y="538439"/>
                </a:cubicBezTo>
                <a:lnTo>
                  <a:pt x="1843131" y="537648"/>
                </a:lnTo>
                <a:cubicBezTo>
                  <a:pt x="1843131" y="536855"/>
                  <a:pt x="1844998" y="536064"/>
                  <a:pt x="1844998" y="535274"/>
                </a:cubicBezTo>
                <a:cubicBezTo>
                  <a:pt x="1844066" y="535274"/>
                  <a:pt x="1843131" y="534484"/>
                  <a:pt x="1842196" y="534484"/>
                </a:cubicBezTo>
                <a:cubicBezTo>
                  <a:pt x="1842196" y="533693"/>
                  <a:pt x="1844066" y="532900"/>
                  <a:pt x="1844066" y="532109"/>
                </a:cubicBezTo>
                <a:lnTo>
                  <a:pt x="1842196" y="531319"/>
                </a:lnTo>
                <a:cubicBezTo>
                  <a:pt x="1842196" y="530528"/>
                  <a:pt x="1844066" y="529738"/>
                  <a:pt x="1844066" y="528948"/>
                </a:cubicBezTo>
                <a:cubicBezTo>
                  <a:pt x="1843131" y="528948"/>
                  <a:pt x="1841260" y="528154"/>
                  <a:pt x="1841260" y="528154"/>
                </a:cubicBezTo>
                <a:cubicBezTo>
                  <a:pt x="1841260" y="527364"/>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4"/>
                </a:cubicBezTo>
                <a:lnTo>
                  <a:pt x="1837522" y="528154"/>
                </a:lnTo>
                <a:cubicBezTo>
                  <a:pt x="1837522" y="528948"/>
                  <a:pt x="1836587" y="529738"/>
                  <a:pt x="1836587" y="529738"/>
                </a:cubicBezTo>
                <a:cubicBezTo>
                  <a:pt x="1835652" y="530528"/>
                  <a:pt x="1834717" y="531319"/>
                  <a:pt x="1834717" y="532109"/>
                </a:cubicBezTo>
                <a:cubicBezTo>
                  <a:pt x="1833785" y="532109"/>
                  <a:pt x="1833785" y="532900"/>
                  <a:pt x="1832849" y="533693"/>
                </a:cubicBezTo>
                <a:cubicBezTo>
                  <a:pt x="1831914" y="534484"/>
                  <a:pt x="1830979" y="536064"/>
                  <a:pt x="1830043" y="536855"/>
                </a:cubicBezTo>
                <a:cubicBezTo>
                  <a:pt x="1829108" y="536855"/>
                  <a:pt x="1828176" y="536064"/>
                  <a:pt x="1828176" y="536064"/>
                </a:cubicBezTo>
                <a:cubicBezTo>
                  <a:pt x="1827241" y="535274"/>
                  <a:pt x="1826306" y="535274"/>
                  <a:pt x="1825370" y="534484"/>
                </a:cubicBezTo>
                <a:cubicBezTo>
                  <a:pt x="1825370" y="533693"/>
                  <a:pt x="1824435" y="533693"/>
                  <a:pt x="1823503" y="532900"/>
                </a:cubicBezTo>
                <a:lnTo>
                  <a:pt x="1825370" y="531319"/>
                </a:lnTo>
                <a:lnTo>
                  <a:pt x="1823503" y="529738"/>
                </a:lnTo>
                <a:cubicBezTo>
                  <a:pt x="1823503" y="529738"/>
                  <a:pt x="1824435" y="528948"/>
                  <a:pt x="1824435" y="528154"/>
                </a:cubicBezTo>
                <a:cubicBezTo>
                  <a:pt x="1825370" y="527364"/>
                  <a:pt x="1825370" y="527364"/>
                  <a:pt x="1826306" y="526573"/>
                </a:cubicBezTo>
                <a:cubicBezTo>
                  <a:pt x="1827241" y="525783"/>
                  <a:pt x="1827241" y="524992"/>
                  <a:pt x="1828176" y="524992"/>
                </a:cubicBezTo>
                <a:cubicBezTo>
                  <a:pt x="1828176" y="524199"/>
                  <a:pt x="1829108" y="523408"/>
                  <a:pt x="1829108" y="522618"/>
                </a:cubicBezTo>
                <a:cubicBezTo>
                  <a:pt x="1830043" y="522618"/>
                  <a:pt x="1827241" y="521828"/>
                  <a:pt x="1827241" y="521828"/>
                </a:cubicBezTo>
                <a:cubicBezTo>
                  <a:pt x="1826306" y="522618"/>
                  <a:pt x="1825370" y="524199"/>
                  <a:pt x="1824435" y="524992"/>
                </a:cubicBezTo>
                <a:cubicBezTo>
                  <a:pt x="1823503" y="525783"/>
                  <a:pt x="1823503" y="526573"/>
                  <a:pt x="1822568" y="526573"/>
                </a:cubicBezTo>
                <a:cubicBezTo>
                  <a:pt x="1822568" y="527364"/>
                  <a:pt x="1820697" y="525783"/>
                  <a:pt x="1820697" y="525783"/>
                </a:cubicBezTo>
                <a:cubicBezTo>
                  <a:pt x="1819762" y="525783"/>
                  <a:pt x="1818830" y="527364"/>
                  <a:pt x="1818830" y="527364"/>
                </a:cubicBezTo>
                <a:cubicBezTo>
                  <a:pt x="1818830" y="528154"/>
                  <a:pt x="1817894" y="528154"/>
                  <a:pt x="1816959" y="528948"/>
                </a:cubicBezTo>
                <a:cubicBezTo>
                  <a:pt x="1816959" y="529738"/>
                  <a:pt x="1816024" y="530528"/>
                  <a:pt x="1816024" y="530528"/>
                </a:cubicBezTo>
                <a:cubicBezTo>
                  <a:pt x="1816024" y="531319"/>
                  <a:pt x="1817894" y="532109"/>
                  <a:pt x="1817894" y="532109"/>
                </a:cubicBezTo>
                <a:cubicBezTo>
                  <a:pt x="1817894" y="532900"/>
                  <a:pt x="1816024" y="533693"/>
                  <a:pt x="1816024" y="533693"/>
                </a:cubicBezTo>
                <a:cubicBezTo>
                  <a:pt x="1816959" y="533693"/>
                  <a:pt x="1817894" y="535274"/>
                  <a:pt x="1817894" y="535274"/>
                </a:cubicBezTo>
                <a:lnTo>
                  <a:pt x="1816959" y="536855"/>
                </a:lnTo>
                <a:cubicBezTo>
                  <a:pt x="1816024" y="536855"/>
                  <a:pt x="1815089" y="536064"/>
                  <a:pt x="1815089" y="536064"/>
                </a:cubicBezTo>
                <a:cubicBezTo>
                  <a:pt x="1814157" y="535274"/>
                  <a:pt x="1812286" y="534484"/>
                  <a:pt x="1812286" y="534484"/>
                </a:cubicBezTo>
                <a:cubicBezTo>
                  <a:pt x="1812286" y="533693"/>
                  <a:pt x="1814157" y="532900"/>
                  <a:pt x="1814157" y="532900"/>
                </a:cubicBezTo>
                <a:cubicBezTo>
                  <a:pt x="1814157" y="532109"/>
                  <a:pt x="1812286" y="532109"/>
                  <a:pt x="1812286" y="531319"/>
                </a:cubicBezTo>
                <a:cubicBezTo>
                  <a:pt x="1812286" y="530528"/>
                  <a:pt x="1814157" y="529738"/>
                  <a:pt x="1814157" y="529738"/>
                </a:cubicBezTo>
                <a:cubicBezTo>
                  <a:pt x="1813221" y="528948"/>
                  <a:pt x="1811351" y="528948"/>
                  <a:pt x="1811351" y="528154"/>
                </a:cubicBezTo>
                <a:cubicBezTo>
                  <a:pt x="1811351" y="527364"/>
                  <a:pt x="1809480" y="527364"/>
                  <a:pt x="1809480" y="526573"/>
                </a:cubicBezTo>
                <a:cubicBezTo>
                  <a:pt x="1809480" y="527364"/>
                  <a:pt x="1807613" y="528154"/>
                  <a:pt x="1807613" y="528948"/>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900"/>
                  <a:pt x="1801069" y="532900"/>
                </a:cubicBezTo>
                <a:cubicBezTo>
                  <a:pt x="1800134" y="532109"/>
                  <a:pt x="1799202" y="531319"/>
                  <a:pt x="1799202" y="531319"/>
                </a:cubicBezTo>
                <a:cubicBezTo>
                  <a:pt x="1799202" y="530528"/>
                  <a:pt x="1801069" y="529738"/>
                  <a:pt x="1800134" y="529738"/>
                </a:cubicBezTo>
                <a:cubicBezTo>
                  <a:pt x="1800134" y="528948"/>
                  <a:pt x="1798266" y="528154"/>
                  <a:pt x="1798266" y="528154"/>
                </a:cubicBezTo>
                <a:cubicBezTo>
                  <a:pt x="1798266" y="528154"/>
                  <a:pt x="1797331" y="526573"/>
                  <a:pt x="1796396" y="526573"/>
                </a:cubicBezTo>
                <a:cubicBezTo>
                  <a:pt x="1796396" y="526573"/>
                  <a:pt x="1795461" y="528154"/>
                  <a:pt x="1794525" y="528154"/>
                </a:cubicBezTo>
                <a:cubicBezTo>
                  <a:pt x="1794525" y="528948"/>
                  <a:pt x="1793593" y="529738"/>
                  <a:pt x="1793593" y="530528"/>
                </a:cubicBezTo>
                <a:lnTo>
                  <a:pt x="1795461" y="531319"/>
                </a:lnTo>
                <a:cubicBezTo>
                  <a:pt x="1794525" y="532109"/>
                  <a:pt x="1794525" y="532900"/>
                  <a:pt x="1793593" y="533693"/>
                </a:cubicBezTo>
                <a:lnTo>
                  <a:pt x="1791723" y="532109"/>
                </a:lnTo>
                <a:cubicBezTo>
                  <a:pt x="1790788" y="531319"/>
                  <a:pt x="1789852" y="530528"/>
                  <a:pt x="1789852" y="530528"/>
                </a:cubicBezTo>
                <a:cubicBezTo>
                  <a:pt x="1788920" y="530528"/>
                  <a:pt x="1787985" y="528948"/>
                  <a:pt x="1787050" y="528948"/>
                </a:cubicBezTo>
                <a:lnTo>
                  <a:pt x="1786114" y="531319"/>
                </a:lnTo>
                <a:cubicBezTo>
                  <a:pt x="1785179" y="530528"/>
                  <a:pt x="1784247" y="529738"/>
                  <a:pt x="1783312" y="529738"/>
                </a:cubicBezTo>
                <a:cubicBezTo>
                  <a:pt x="1783312" y="528948"/>
                  <a:pt x="1785179" y="528154"/>
                  <a:pt x="1785179" y="528154"/>
                </a:cubicBezTo>
                <a:cubicBezTo>
                  <a:pt x="1785179" y="527364"/>
                  <a:pt x="1787050" y="526573"/>
                  <a:pt x="1787050" y="526573"/>
                </a:cubicBezTo>
                <a:cubicBezTo>
                  <a:pt x="1787050" y="525783"/>
                  <a:pt x="1785179" y="524992"/>
                  <a:pt x="1785179" y="524992"/>
                </a:cubicBezTo>
                <a:cubicBezTo>
                  <a:pt x="1784247" y="524199"/>
                  <a:pt x="1783312" y="524199"/>
                  <a:pt x="1782376" y="523408"/>
                </a:cubicBezTo>
                <a:cubicBezTo>
                  <a:pt x="1781441" y="524992"/>
                  <a:pt x="1780506" y="525783"/>
                  <a:pt x="1779571" y="527364"/>
                </a:cubicBezTo>
                <a:cubicBezTo>
                  <a:pt x="1778638" y="527364"/>
                  <a:pt x="1778638" y="528154"/>
                  <a:pt x="1777703" y="528948"/>
                </a:cubicBezTo>
                <a:cubicBezTo>
                  <a:pt x="1776768" y="529738"/>
                  <a:pt x="1775833" y="531319"/>
                  <a:pt x="1774897" y="532109"/>
                </a:cubicBezTo>
                <a:cubicBezTo>
                  <a:pt x="1773965" y="532900"/>
                  <a:pt x="1773965" y="533693"/>
                  <a:pt x="1773030" y="533693"/>
                </a:cubicBezTo>
                <a:cubicBezTo>
                  <a:pt x="1772095" y="533693"/>
                  <a:pt x="1772095" y="532900"/>
                  <a:pt x="1771159" y="532900"/>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900"/>
                </a:lnTo>
                <a:cubicBezTo>
                  <a:pt x="1767422" y="533693"/>
                  <a:pt x="1766486" y="534484"/>
                  <a:pt x="1765551" y="535274"/>
                </a:cubicBezTo>
                <a:cubicBezTo>
                  <a:pt x="1765551" y="535274"/>
                  <a:pt x="1764616" y="536064"/>
                  <a:pt x="1764616" y="536855"/>
                </a:cubicBezTo>
                <a:cubicBezTo>
                  <a:pt x="1763684" y="537648"/>
                  <a:pt x="1762748" y="537648"/>
                  <a:pt x="1762748" y="538439"/>
                </a:cubicBezTo>
                <a:cubicBezTo>
                  <a:pt x="1762748" y="538439"/>
                  <a:pt x="1761813" y="540020"/>
                  <a:pt x="1760878" y="540020"/>
                </a:cubicBezTo>
                <a:lnTo>
                  <a:pt x="1759011" y="539229"/>
                </a:lnTo>
                <a:cubicBezTo>
                  <a:pt x="1759011" y="538439"/>
                  <a:pt x="1759946" y="537648"/>
                  <a:pt x="1760878" y="536855"/>
                </a:cubicBezTo>
                <a:lnTo>
                  <a:pt x="1761813" y="535274"/>
                </a:lnTo>
                <a:lnTo>
                  <a:pt x="1759946" y="533693"/>
                </a:lnTo>
                <a:cubicBezTo>
                  <a:pt x="1759946" y="533693"/>
                  <a:pt x="1759011" y="536064"/>
                  <a:pt x="1758075" y="536064"/>
                </a:cubicBezTo>
                <a:cubicBezTo>
                  <a:pt x="1758075" y="536064"/>
                  <a:pt x="1757140" y="534484"/>
                  <a:pt x="1756205" y="534484"/>
                </a:cubicBezTo>
                <a:cubicBezTo>
                  <a:pt x="1757140" y="533693"/>
                  <a:pt x="1757140" y="532900"/>
                  <a:pt x="1758075" y="532900"/>
                </a:cubicBezTo>
                <a:cubicBezTo>
                  <a:pt x="1758075" y="532109"/>
                  <a:pt x="1759011" y="531319"/>
                  <a:pt x="1759946" y="530528"/>
                </a:cubicBezTo>
                <a:lnTo>
                  <a:pt x="1757140" y="529738"/>
                </a:lnTo>
                <a:cubicBezTo>
                  <a:pt x="1757140" y="528948"/>
                  <a:pt x="1759011" y="528154"/>
                  <a:pt x="1759011" y="528154"/>
                </a:cubicBezTo>
                <a:cubicBezTo>
                  <a:pt x="1759011" y="527364"/>
                  <a:pt x="1759946" y="526573"/>
                  <a:pt x="1760878" y="525783"/>
                </a:cubicBezTo>
                <a:cubicBezTo>
                  <a:pt x="1760878" y="525783"/>
                  <a:pt x="1761813" y="524992"/>
                  <a:pt x="1762748" y="524199"/>
                </a:cubicBezTo>
                <a:cubicBezTo>
                  <a:pt x="1761813" y="524199"/>
                  <a:pt x="1760878" y="522618"/>
                  <a:pt x="1759946" y="522618"/>
                </a:cubicBezTo>
                <a:cubicBezTo>
                  <a:pt x="1759946" y="523408"/>
                  <a:pt x="1759011" y="524199"/>
                  <a:pt x="1759011" y="524992"/>
                </a:cubicBezTo>
                <a:cubicBezTo>
                  <a:pt x="1758075" y="524992"/>
                  <a:pt x="1757140" y="525783"/>
                  <a:pt x="1757140" y="526573"/>
                </a:cubicBezTo>
                <a:cubicBezTo>
                  <a:pt x="1756205" y="527364"/>
                  <a:pt x="1756205" y="527364"/>
                  <a:pt x="1755269" y="528154"/>
                </a:cubicBezTo>
                <a:cubicBezTo>
                  <a:pt x="1754337" y="529738"/>
                  <a:pt x="1753402" y="530528"/>
                  <a:pt x="1752467" y="532109"/>
                </a:cubicBezTo>
                <a:cubicBezTo>
                  <a:pt x="1752467" y="531319"/>
                  <a:pt x="1749664" y="530528"/>
                  <a:pt x="1750596" y="530528"/>
                </a:cubicBezTo>
                <a:cubicBezTo>
                  <a:pt x="1750596" y="529738"/>
                  <a:pt x="1751532" y="528948"/>
                  <a:pt x="1751532" y="528948"/>
                </a:cubicBezTo>
                <a:cubicBezTo>
                  <a:pt x="1752467" y="528154"/>
                  <a:pt x="1753402" y="527364"/>
                  <a:pt x="1753402" y="526573"/>
                </a:cubicBezTo>
                <a:lnTo>
                  <a:pt x="1751532" y="525783"/>
                </a:lnTo>
                <a:cubicBezTo>
                  <a:pt x="1751532" y="524992"/>
                  <a:pt x="1752467" y="524199"/>
                  <a:pt x="1752467" y="523408"/>
                </a:cubicBezTo>
                <a:cubicBezTo>
                  <a:pt x="1753402" y="523408"/>
                  <a:pt x="1754337" y="522618"/>
                  <a:pt x="1754337" y="521828"/>
                </a:cubicBezTo>
                <a:cubicBezTo>
                  <a:pt x="1753402" y="521828"/>
                  <a:pt x="1753402" y="520247"/>
                  <a:pt x="1752467" y="520247"/>
                </a:cubicBezTo>
                <a:cubicBezTo>
                  <a:pt x="1752467" y="521037"/>
                  <a:pt x="1750596" y="521828"/>
                  <a:pt x="1750596" y="522618"/>
                </a:cubicBezTo>
                <a:cubicBezTo>
                  <a:pt x="1750596" y="522618"/>
                  <a:pt x="1749664" y="523408"/>
                  <a:pt x="1748729" y="524199"/>
                </a:cubicBezTo>
                <a:cubicBezTo>
                  <a:pt x="1748729" y="524992"/>
                  <a:pt x="1747794" y="524992"/>
                  <a:pt x="1747794" y="525783"/>
                </a:cubicBezTo>
                <a:cubicBezTo>
                  <a:pt x="1746858" y="526573"/>
                  <a:pt x="1746858" y="527364"/>
                  <a:pt x="1745923" y="527364"/>
                </a:cubicBezTo>
                <a:cubicBezTo>
                  <a:pt x="1745923" y="528154"/>
                  <a:pt x="1744056" y="528948"/>
                  <a:pt x="1744056" y="529738"/>
                </a:cubicBezTo>
                <a:lnTo>
                  <a:pt x="1746858" y="530528"/>
                </a:lnTo>
                <a:cubicBezTo>
                  <a:pt x="1745923" y="531319"/>
                  <a:pt x="1744988" y="532109"/>
                  <a:pt x="1744988" y="532900"/>
                </a:cubicBezTo>
                <a:cubicBezTo>
                  <a:pt x="1744056" y="532900"/>
                  <a:pt x="1744056" y="533693"/>
                  <a:pt x="1743120" y="534484"/>
                </a:cubicBezTo>
                <a:lnTo>
                  <a:pt x="1741250" y="532900"/>
                </a:lnTo>
                <a:cubicBezTo>
                  <a:pt x="1740315" y="534484"/>
                  <a:pt x="1739383" y="535274"/>
                  <a:pt x="1738447" y="536855"/>
                </a:cubicBezTo>
                <a:cubicBezTo>
                  <a:pt x="1737512" y="536064"/>
                  <a:pt x="1735641" y="535274"/>
                  <a:pt x="1735641" y="535274"/>
                </a:cubicBezTo>
                <a:cubicBezTo>
                  <a:pt x="1735641" y="534484"/>
                  <a:pt x="1737512" y="533693"/>
                  <a:pt x="1737512" y="533693"/>
                </a:cubicBezTo>
                <a:cubicBezTo>
                  <a:pt x="1737512" y="532900"/>
                  <a:pt x="1735641" y="532109"/>
                  <a:pt x="1735641" y="532109"/>
                </a:cubicBezTo>
                <a:lnTo>
                  <a:pt x="1733774" y="533693"/>
                </a:lnTo>
                <a:cubicBezTo>
                  <a:pt x="1733774" y="533693"/>
                  <a:pt x="1731904" y="532900"/>
                  <a:pt x="1731904" y="532109"/>
                </a:cubicBezTo>
                <a:lnTo>
                  <a:pt x="1733774" y="530528"/>
                </a:lnTo>
                <a:cubicBezTo>
                  <a:pt x="1732839" y="530528"/>
                  <a:pt x="1731904" y="529738"/>
                  <a:pt x="1730968" y="529738"/>
                </a:cubicBezTo>
                <a:cubicBezTo>
                  <a:pt x="1730968" y="528948"/>
                  <a:pt x="1730036" y="531319"/>
                  <a:pt x="1730036" y="531319"/>
                </a:cubicBezTo>
                <a:cubicBezTo>
                  <a:pt x="1729101" y="531319"/>
                  <a:pt x="1728166" y="529738"/>
                  <a:pt x="1727230" y="529738"/>
                </a:cubicBezTo>
                <a:cubicBezTo>
                  <a:pt x="1726295" y="531319"/>
                  <a:pt x="1725360" y="532109"/>
                  <a:pt x="1724428" y="532900"/>
                </a:cubicBezTo>
                <a:cubicBezTo>
                  <a:pt x="1723492" y="533693"/>
                  <a:pt x="1723492" y="534484"/>
                  <a:pt x="1722557" y="535274"/>
                </a:cubicBezTo>
                <a:cubicBezTo>
                  <a:pt x="1722557" y="535274"/>
                  <a:pt x="1721622" y="536064"/>
                  <a:pt x="1721622" y="536855"/>
                </a:cubicBezTo>
                <a:cubicBezTo>
                  <a:pt x="1720687" y="536855"/>
                  <a:pt x="1719755" y="538439"/>
                  <a:pt x="1719755" y="538439"/>
                </a:cubicBezTo>
                <a:cubicBezTo>
                  <a:pt x="1719755" y="539229"/>
                  <a:pt x="1721622" y="540020"/>
                  <a:pt x="1721622" y="540020"/>
                </a:cubicBezTo>
                <a:cubicBezTo>
                  <a:pt x="1721622" y="540810"/>
                  <a:pt x="1720687" y="541600"/>
                  <a:pt x="1719755" y="541600"/>
                </a:cubicBezTo>
                <a:cubicBezTo>
                  <a:pt x="1719755" y="542394"/>
                  <a:pt x="1718819" y="543184"/>
                  <a:pt x="1718819" y="543184"/>
                </a:cubicBezTo>
                <a:cubicBezTo>
                  <a:pt x="1716949" y="542394"/>
                  <a:pt x="1716014" y="541600"/>
                  <a:pt x="1714146" y="540810"/>
                </a:cubicBezTo>
                <a:cubicBezTo>
                  <a:pt x="1714146" y="540020"/>
                  <a:pt x="1716014" y="539229"/>
                  <a:pt x="1716014" y="539229"/>
                </a:cubicBezTo>
                <a:cubicBezTo>
                  <a:pt x="1716014" y="538439"/>
                  <a:pt x="1714146" y="537648"/>
                  <a:pt x="1714146" y="537648"/>
                </a:cubicBezTo>
                <a:cubicBezTo>
                  <a:pt x="1713211" y="536855"/>
                  <a:pt x="1712276" y="536855"/>
                  <a:pt x="1711340" y="536064"/>
                </a:cubicBezTo>
                <a:cubicBezTo>
                  <a:pt x="1711340" y="536064"/>
                  <a:pt x="1710405" y="535274"/>
                  <a:pt x="1709473" y="535274"/>
                </a:cubicBezTo>
                <a:cubicBezTo>
                  <a:pt x="1708538" y="534484"/>
                  <a:pt x="1708538" y="533693"/>
                  <a:pt x="1707602" y="533693"/>
                </a:cubicBezTo>
                <a:lnTo>
                  <a:pt x="1705732" y="532109"/>
                </a:lnTo>
                <a:lnTo>
                  <a:pt x="1706667" y="530528"/>
                </a:lnTo>
                <a:cubicBezTo>
                  <a:pt x="1707602" y="529738"/>
                  <a:pt x="1708538" y="528948"/>
                  <a:pt x="1708538" y="528948"/>
                </a:cubicBezTo>
                <a:cubicBezTo>
                  <a:pt x="1709473" y="528948"/>
                  <a:pt x="1710405" y="529738"/>
                  <a:pt x="1710405" y="529738"/>
                </a:cubicBezTo>
                <a:cubicBezTo>
                  <a:pt x="1711340" y="529738"/>
                  <a:pt x="1711340" y="528154"/>
                  <a:pt x="1712276" y="528154"/>
                </a:cubicBezTo>
                <a:cubicBezTo>
                  <a:pt x="1711340" y="527364"/>
                  <a:pt x="1709473" y="526573"/>
                  <a:pt x="1708538" y="525783"/>
                </a:cubicBezTo>
                <a:cubicBezTo>
                  <a:pt x="1707602" y="525783"/>
                  <a:pt x="1707602" y="527364"/>
                  <a:pt x="1706667" y="527364"/>
                </a:cubicBezTo>
                <a:lnTo>
                  <a:pt x="1704800" y="525783"/>
                </a:lnTo>
                <a:cubicBezTo>
                  <a:pt x="1703864" y="526573"/>
                  <a:pt x="1702929" y="527364"/>
                  <a:pt x="1702929" y="528154"/>
                </a:cubicBezTo>
                <a:cubicBezTo>
                  <a:pt x="1701994" y="528154"/>
                  <a:pt x="1701994" y="528948"/>
                  <a:pt x="1701059" y="529738"/>
                </a:cubicBezTo>
                <a:cubicBezTo>
                  <a:pt x="1701059" y="530528"/>
                  <a:pt x="1700127" y="530528"/>
                  <a:pt x="1700127" y="531319"/>
                </a:cubicBezTo>
                <a:cubicBezTo>
                  <a:pt x="1699191" y="532109"/>
                  <a:pt x="1698256" y="532900"/>
                  <a:pt x="1698256" y="532900"/>
                </a:cubicBezTo>
                <a:cubicBezTo>
                  <a:pt x="1698256" y="533693"/>
                  <a:pt x="1696385" y="534484"/>
                  <a:pt x="1696385" y="534484"/>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7" y="534484"/>
                  <a:pt x="1683301" y="534484"/>
                </a:cubicBezTo>
                <a:cubicBezTo>
                  <a:pt x="1683301" y="534484"/>
                  <a:pt x="1682366" y="536064"/>
                  <a:pt x="1681431" y="536855"/>
                </a:cubicBezTo>
                <a:lnTo>
                  <a:pt x="1680496" y="538439"/>
                </a:lnTo>
                <a:cubicBezTo>
                  <a:pt x="1679563" y="538439"/>
                  <a:pt x="1678628" y="537648"/>
                  <a:pt x="1678628" y="536855"/>
                </a:cubicBezTo>
                <a:cubicBezTo>
                  <a:pt x="1677693" y="536855"/>
                  <a:pt x="1679563" y="535274"/>
                  <a:pt x="1679563" y="535274"/>
                </a:cubicBezTo>
                <a:cubicBezTo>
                  <a:pt x="1680496" y="534484"/>
                  <a:pt x="1681431" y="533693"/>
                  <a:pt x="1681431" y="533693"/>
                </a:cubicBezTo>
                <a:cubicBezTo>
                  <a:pt x="1681431" y="532900"/>
                  <a:pt x="1679563" y="532109"/>
                  <a:pt x="1679563" y="532109"/>
                </a:cubicBezTo>
                <a:cubicBezTo>
                  <a:pt x="1679563" y="531319"/>
                  <a:pt x="1680496" y="530528"/>
                  <a:pt x="1680496" y="530528"/>
                </a:cubicBezTo>
                <a:cubicBezTo>
                  <a:pt x="1680496" y="529738"/>
                  <a:pt x="1678628" y="529738"/>
                  <a:pt x="1678628" y="528948"/>
                </a:cubicBezTo>
                <a:cubicBezTo>
                  <a:pt x="1678628" y="528154"/>
                  <a:pt x="1680496" y="527364"/>
                  <a:pt x="1680496" y="527364"/>
                </a:cubicBezTo>
                <a:cubicBezTo>
                  <a:pt x="1680496"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8" y="524199"/>
                  <a:pt x="1675822" y="524199"/>
                </a:cubicBezTo>
                <a:cubicBezTo>
                  <a:pt x="1675822" y="524992"/>
                  <a:pt x="1674890" y="525783"/>
                  <a:pt x="1674890" y="526573"/>
                </a:cubicBezTo>
                <a:cubicBezTo>
                  <a:pt x="1673955" y="526573"/>
                  <a:pt x="1673020" y="527364"/>
                  <a:pt x="1673020" y="528154"/>
                </a:cubicBezTo>
                <a:cubicBezTo>
                  <a:pt x="1673020" y="528154"/>
                  <a:pt x="1674890" y="528948"/>
                  <a:pt x="1674890" y="529738"/>
                </a:cubicBezTo>
                <a:cubicBezTo>
                  <a:pt x="1674890" y="529738"/>
                  <a:pt x="1673020" y="530528"/>
                  <a:pt x="1673955" y="531319"/>
                </a:cubicBezTo>
                <a:lnTo>
                  <a:pt x="1675822" y="532109"/>
                </a:lnTo>
                <a:cubicBezTo>
                  <a:pt x="1675822" y="532900"/>
                  <a:pt x="1673955" y="533693"/>
                  <a:pt x="1673955" y="534484"/>
                </a:cubicBezTo>
                <a:lnTo>
                  <a:pt x="1675822" y="535274"/>
                </a:lnTo>
                <a:cubicBezTo>
                  <a:pt x="1675822" y="536064"/>
                  <a:pt x="1674890" y="537648"/>
                  <a:pt x="1674890" y="537648"/>
                </a:cubicBezTo>
                <a:cubicBezTo>
                  <a:pt x="1673955" y="537648"/>
                  <a:pt x="1673020" y="536064"/>
                  <a:pt x="1672084" y="536064"/>
                </a:cubicBezTo>
                <a:cubicBezTo>
                  <a:pt x="1672084" y="536064"/>
                  <a:pt x="1671149" y="534484"/>
                  <a:pt x="1670217" y="534484"/>
                </a:cubicBezTo>
                <a:cubicBezTo>
                  <a:pt x="1670217" y="534484"/>
                  <a:pt x="1669282" y="536855"/>
                  <a:pt x="1668346" y="536064"/>
                </a:cubicBezTo>
                <a:cubicBezTo>
                  <a:pt x="1668346" y="536064"/>
                  <a:pt x="1667411" y="535274"/>
                  <a:pt x="1666476" y="535274"/>
                </a:cubicBezTo>
                <a:cubicBezTo>
                  <a:pt x="1665544" y="534484"/>
                  <a:pt x="1665544" y="534484"/>
                  <a:pt x="1664608" y="533693"/>
                </a:cubicBezTo>
                <a:cubicBezTo>
                  <a:pt x="1663673" y="533693"/>
                  <a:pt x="1662738" y="532900"/>
                  <a:pt x="1662738" y="532109"/>
                </a:cubicBezTo>
                <a:cubicBezTo>
                  <a:pt x="1661803" y="532109"/>
                  <a:pt x="1660867" y="531319"/>
                  <a:pt x="1659935" y="531319"/>
                </a:cubicBezTo>
                <a:lnTo>
                  <a:pt x="1659000" y="532900"/>
                </a:lnTo>
                <a:cubicBezTo>
                  <a:pt x="1658065" y="532900"/>
                  <a:pt x="1657129" y="531319"/>
                  <a:pt x="1657129" y="531319"/>
                </a:cubicBezTo>
                <a:cubicBezTo>
                  <a:pt x="1656194" y="531319"/>
                  <a:pt x="1655262" y="532900"/>
                  <a:pt x="1655262" y="532900"/>
                </a:cubicBezTo>
                <a:cubicBezTo>
                  <a:pt x="1655262" y="533693"/>
                  <a:pt x="1657129" y="534484"/>
                  <a:pt x="1657129" y="534484"/>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4"/>
                  <a:pt x="1650586" y="534484"/>
                  <a:pt x="1651521" y="533693"/>
                </a:cubicBezTo>
                <a:lnTo>
                  <a:pt x="1653392" y="532109"/>
                </a:lnTo>
                <a:cubicBezTo>
                  <a:pt x="1653392" y="531319"/>
                  <a:pt x="1651521" y="530528"/>
                  <a:pt x="1650586" y="530528"/>
                </a:cubicBezTo>
                <a:cubicBezTo>
                  <a:pt x="1650586" y="530528"/>
                  <a:pt x="1648719" y="529738"/>
                  <a:pt x="1648719" y="528948"/>
                </a:cubicBezTo>
                <a:cubicBezTo>
                  <a:pt x="1648719" y="528948"/>
                  <a:pt x="1650586" y="528154"/>
                  <a:pt x="1650586" y="527364"/>
                </a:cubicBezTo>
                <a:cubicBezTo>
                  <a:pt x="1650586" y="527364"/>
                  <a:pt x="1648719" y="526573"/>
                  <a:pt x="1648719" y="525783"/>
                </a:cubicBezTo>
                <a:cubicBezTo>
                  <a:pt x="1648719" y="525783"/>
                  <a:pt x="1649654" y="524992"/>
                  <a:pt x="1649654" y="524199"/>
                </a:cubicBezTo>
                <a:cubicBezTo>
                  <a:pt x="1650586" y="524199"/>
                  <a:pt x="1651521" y="522618"/>
                  <a:pt x="1651521" y="522618"/>
                </a:cubicBezTo>
                <a:cubicBezTo>
                  <a:pt x="1651521" y="521828"/>
                  <a:pt x="1649654" y="521828"/>
                  <a:pt x="1649654" y="521037"/>
                </a:cubicBezTo>
                <a:cubicBezTo>
                  <a:pt x="1648719" y="522618"/>
                  <a:pt x="1647783" y="523408"/>
                  <a:pt x="1645913" y="524992"/>
                </a:cubicBezTo>
                <a:lnTo>
                  <a:pt x="1644981" y="526573"/>
                </a:lnTo>
                <a:cubicBezTo>
                  <a:pt x="1644981" y="526573"/>
                  <a:pt x="1646848" y="527364"/>
                  <a:pt x="1646848" y="528154"/>
                </a:cubicBezTo>
                <a:lnTo>
                  <a:pt x="1648719" y="528948"/>
                </a:lnTo>
                <a:cubicBezTo>
                  <a:pt x="1648719" y="529738"/>
                  <a:pt x="1647783" y="530528"/>
                  <a:pt x="1646848" y="531319"/>
                </a:cubicBezTo>
                <a:cubicBezTo>
                  <a:pt x="1646848" y="531319"/>
                  <a:pt x="1645913" y="532109"/>
                  <a:pt x="1645913" y="532900"/>
                </a:cubicBezTo>
                <a:cubicBezTo>
                  <a:pt x="1644045" y="532109"/>
                  <a:pt x="1643110" y="531319"/>
                  <a:pt x="1641240" y="529738"/>
                </a:cubicBezTo>
                <a:cubicBezTo>
                  <a:pt x="1641240" y="530528"/>
                  <a:pt x="1640307" y="531319"/>
                  <a:pt x="1640307" y="532109"/>
                </a:cubicBezTo>
                <a:cubicBezTo>
                  <a:pt x="1639372" y="532109"/>
                  <a:pt x="1639372" y="532900"/>
                  <a:pt x="1638437" y="533693"/>
                </a:cubicBezTo>
                <a:cubicBezTo>
                  <a:pt x="1637502" y="533693"/>
                  <a:pt x="1637502" y="535274"/>
                  <a:pt x="1636566" y="535274"/>
                </a:cubicBezTo>
                <a:lnTo>
                  <a:pt x="1634699" y="533693"/>
                </a:lnTo>
                <a:lnTo>
                  <a:pt x="1636566" y="532109"/>
                </a:lnTo>
                <a:cubicBezTo>
                  <a:pt x="1636566" y="532109"/>
                  <a:pt x="1633764" y="531319"/>
                  <a:pt x="1633764" y="530528"/>
                </a:cubicBezTo>
                <a:cubicBezTo>
                  <a:pt x="1633764" y="530528"/>
                  <a:pt x="1635634" y="529738"/>
                  <a:pt x="1635634" y="528948"/>
                </a:cubicBezTo>
                <a:cubicBezTo>
                  <a:pt x="1634699" y="528948"/>
                  <a:pt x="1634699" y="528154"/>
                  <a:pt x="1633764" y="527364"/>
                </a:cubicBezTo>
                <a:cubicBezTo>
                  <a:pt x="1632828" y="527364"/>
                  <a:pt x="1631893" y="526573"/>
                  <a:pt x="1631893" y="526573"/>
                </a:cubicBezTo>
                <a:cubicBezTo>
                  <a:pt x="1630958" y="526573"/>
                  <a:pt x="1630026" y="528154"/>
                  <a:pt x="1630026" y="528154"/>
                </a:cubicBezTo>
                <a:cubicBezTo>
                  <a:pt x="1629090" y="528948"/>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8"/>
                </a:lnTo>
                <a:lnTo>
                  <a:pt x="1620676" y="527364"/>
                </a:lnTo>
                <a:cubicBezTo>
                  <a:pt x="1620676" y="528154"/>
                  <a:pt x="1618809" y="528948"/>
                  <a:pt x="1618809" y="529738"/>
                </a:cubicBezTo>
                <a:lnTo>
                  <a:pt x="1620676" y="530528"/>
                </a:lnTo>
                <a:cubicBezTo>
                  <a:pt x="1620676" y="531319"/>
                  <a:pt x="1619744" y="532109"/>
                  <a:pt x="1619744" y="532900"/>
                </a:cubicBezTo>
                <a:cubicBezTo>
                  <a:pt x="1618809" y="532900"/>
                  <a:pt x="1617874" y="533693"/>
                  <a:pt x="1617874" y="534484"/>
                </a:cubicBezTo>
                <a:cubicBezTo>
                  <a:pt x="1617874" y="534484"/>
                  <a:pt x="1616006" y="535274"/>
                  <a:pt x="1616006" y="536064"/>
                </a:cubicBezTo>
                <a:cubicBezTo>
                  <a:pt x="1616006" y="536064"/>
                  <a:pt x="1618809" y="536855"/>
                  <a:pt x="1617874" y="537648"/>
                </a:cubicBezTo>
                <a:cubicBezTo>
                  <a:pt x="1617874" y="537648"/>
                  <a:pt x="1616938" y="538439"/>
                  <a:pt x="1616938" y="539229"/>
                </a:cubicBezTo>
                <a:cubicBezTo>
                  <a:pt x="1616006" y="540020"/>
                  <a:pt x="1616006" y="540810"/>
                  <a:pt x="1615071" y="540810"/>
                </a:cubicBezTo>
                <a:lnTo>
                  <a:pt x="1613200" y="539229"/>
                </a:lnTo>
                <a:cubicBezTo>
                  <a:pt x="1612265" y="540020"/>
                  <a:pt x="1612265" y="540810"/>
                  <a:pt x="1611333" y="541600"/>
                </a:cubicBezTo>
                <a:cubicBezTo>
                  <a:pt x="1610398" y="540810"/>
                  <a:pt x="1610398" y="540810"/>
                  <a:pt x="1609463" y="540020"/>
                </a:cubicBezTo>
                <a:cubicBezTo>
                  <a:pt x="1608527" y="539229"/>
                  <a:pt x="1607592" y="539229"/>
                  <a:pt x="1607592" y="538439"/>
                </a:cubicBezTo>
                <a:cubicBezTo>
                  <a:pt x="1606657" y="538439"/>
                  <a:pt x="1605725" y="537648"/>
                  <a:pt x="1604789" y="537648"/>
                </a:cubicBezTo>
                <a:cubicBezTo>
                  <a:pt x="1604789" y="536855"/>
                  <a:pt x="1606657" y="536064"/>
                  <a:pt x="1606657" y="535274"/>
                </a:cubicBezTo>
                <a:lnTo>
                  <a:pt x="1604789" y="534484"/>
                </a:lnTo>
                <a:cubicBezTo>
                  <a:pt x="1604789" y="533693"/>
                  <a:pt x="1602919" y="532900"/>
                  <a:pt x="1602919" y="532900"/>
                </a:cubicBezTo>
                <a:cubicBezTo>
                  <a:pt x="1602919" y="532900"/>
                  <a:pt x="1604789" y="531319"/>
                  <a:pt x="1603854" y="531319"/>
                </a:cubicBezTo>
                <a:cubicBezTo>
                  <a:pt x="1603854" y="530528"/>
                  <a:pt x="1602919" y="529738"/>
                  <a:pt x="1601984" y="529738"/>
                </a:cubicBezTo>
                <a:cubicBezTo>
                  <a:pt x="1601984" y="529738"/>
                  <a:pt x="1601048" y="531319"/>
                  <a:pt x="1600116" y="531319"/>
                </a:cubicBezTo>
                <a:cubicBezTo>
                  <a:pt x="1600116" y="531319"/>
                  <a:pt x="1599181" y="530528"/>
                  <a:pt x="1598246" y="530528"/>
                </a:cubicBezTo>
                <a:lnTo>
                  <a:pt x="1596375" y="528948"/>
                </a:lnTo>
                <a:cubicBezTo>
                  <a:pt x="1595443" y="528948"/>
                  <a:pt x="1595443" y="529738"/>
                  <a:pt x="1594508" y="530528"/>
                </a:cubicBezTo>
                <a:cubicBezTo>
                  <a:pt x="1594508" y="531319"/>
                  <a:pt x="1593572" y="532109"/>
                  <a:pt x="1593572" y="532109"/>
                </a:cubicBezTo>
                <a:cubicBezTo>
                  <a:pt x="1592637" y="532900"/>
                  <a:pt x="1591702" y="533693"/>
                  <a:pt x="1591702" y="534484"/>
                </a:cubicBezTo>
                <a:cubicBezTo>
                  <a:pt x="1590767" y="534484"/>
                  <a:pt x="1590767" y="535274"/>
                  <a:pt x="1589835" y="536064"/>
                </a:cubicBezTo>
                <a:lnTo>
                  <a:pt x="1587964" y="534484"/>
                </a:lnTo>
                <a:cubicBezTo>
                  <a:pt x="1587029" y="534484"/>
                  <a:pt x="1587029" y="536064"/>
                  <a:pt x="1586097" y="536064"/>
                </a:cubicBezTo>
                <a:cubicBezTo>
                  <a:pt x="1586097" y="536064"/>
                  <a:pt x="1584226" y="534484"/>
                  <a:pt x="1584226" y="535274"/>
                </a:cubicBezTo>
                <a:cubicBezTo>
                  <a:pt x="1583291" y="535274"/>
                  <a:pt x="1583291" y="536064"/>
                  <a:pt x="1582356"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4"/>
                  <a:pt x="1578618" y="533693"/>
                </a:cubicBezTo>
                <a:cubicBezTo>
                  <a:pt x="1578618" y="533693"/>
                  <a:pt x="1579553" y="532900"/>
                  <a:pt x="1580488" y="532109"/>
                </a:cubicBezTo>
                <a:cubicBezTo>
                  <a:pt x="1580488" y="531319"/>
                  <a:pt x="1581423" y="531319"/>
                  <a:pt x="1581423" y="530528"/>
                </a:cubicBezTo>
                <a:cubicBezTo>
                  <a:pt x="1582356" y="529738"/>
                  <a:pt x="1582356" y="528948"/>
                  <a:pt x="1583291" y="528948"/>
                </a:cubicBezTo>
                <a:cubicBezTo>
                  <a:pt x="1581423" y="528154"/>
                  <a:pt x="1580488" y="526573"/>
                  <a:pt x="1578618" y="525783"/>
                </a:cubicBezTo>
                <a:cubicBezTo>
                  <a:pt x="1578618" y="526573"/>
                  <a:pt x="1577682" y="527364"/>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7" y="528154"/>
                  <a:pt x="1570207" y="528948"/>
                </a:cubicBezTo>
                <a:cubicBezTo>
                  <a:pt x="1569271" y="528948"/>
                  <a:pt x="1569271" y="529738"/>
                  <a:pt x="1568336" y="530528"/>
                </a:cubicBezTo>
                <a:cubicBezTo>
                  <a:pt x="1568336" y="531319"/>
                  <a:pt x="1567401" y="531319"/>
                  <a:pt x="1566465" y="532109"/>
                </a:cubicBezTo>
                <a:cubicBezTo>
                  <a:pt x="1566465" y="532900"/>
                  <a:pt x="1565533" y="533693"/>
                  <a:pt x="1565533" y="533693"/>
                </a:cubicBezTo>
                <a:cubicBezTo>
                  <a:pt x="1564598" y="534484"/>
                  <a:pt x="1564598" y="535274"/>
                  <a:pt x="1563663" y="536064"/>
                </a:cubicBezTo>
                <a:lnTo>
                  <a:pt x="1561792" y="534484"/>
                </a:lnTo>
                <a:cubicBezTo>
                  <a:pt x="1560860" y="534484"/>
                  <a:pt x="1560860" y="536064"/>
                  <a:pt x="1559925" y="536064"/>
                </a:cubicBezTo>
                <a:cubicBezTo>
                  <a:pt x="1558990" y="535274"/>
                  <a:pt x="1558990" y="535274"/>
                  <a:pt x="1558054" y="534484"/>
                </a:cubicBezTo>
                <a:lnTo>
                  <a:pt x="1556187" y="533693"/>
                </a:lnTo>
                <a:cubicBezTo>
                  <a:pt x="1556187" y="532900"/>
                  <a:pt x="1558054" y="532109"/>
                  <a:pt x="1557119" y="531319"/>
                </a:cubicBezTo>
                <a:cubicBezTo>
                  <a:pt x="1557119" y="531319"/>
                  <a:pt x="1556187" y="530528"/>
                  <a:pt x="1555252" y="530528"/>
                </a:cubicBezTo>
                <a:cubicBezTo>
                  <a:pt x="1554317" y="529738"/>
                  <a:pt x="1554317" y="529738"/>
                  <a:pt x="1553381" y="528948"/>
                </a:cubicBezTo>
                <a:cubicBezTo>
                  <a:pt x="1552446" y="528948"/>
                  <a:pt x="1552446" y="530528"/>
                  <a:pt x="1551514" y="530528"/>
                </a:cubicBezTo>
                <a:cubicBezTo>
                  <a:pt x="1551514" y="530528"/>
                  <a:pt x="1549643" y="528948"/>
                  <a:pt x="1549643" y="529738"/>
                </a:cubicBezTo>
                <a:lnTo>
                  <a:pt x="1547773" y="531319"/>
                </a:lnTo>
                <a:cubicBezTo>
                  <a:pt x="1547773" y="531319"/>
                  <a:pt x="1549643" y="532900"/>
                  <a:pt x="1550579" y="532109"/>
                </a:cubicBezTo>
                <a:lnTo>
                  <a:pt x="1551514" y="530528"/>
                </a:lnTo>
                <a:cubicBezTo>
                  <a:pt x="1552446" y="531319"/>
                  <a:pt x="1553381" y="532109"/>
                  <a:pt x="1553381" y="532109"/>
                </a:cubicBezTo>
                <a:lnTo>
                  <a:pt x="1552446" y="533693"/>
                </a:lnTo>
                <a:cubicBezTo>
                  <a:pt x="1551514" y="534484"/>
                  <a:pt x="1551514" y="535274"/>
                  <a:pt x="1550579" y="535274"/>
                </a:cubicBezTo>
                <a:cubicBezTo>
                  <a:pt x="1550579" y="536064"/>
                  <a:pt x="1549643" y="537648"/>
                  <a:pt x="1548708" y="537648"/>
                </a:cubicBezTo>
                <a:cubicBezTo>
                  <a:pt x="1548708" y="537648"/>
                  <a:pt x="1547773" y="536064"/>
                  <a:pt x="1546838" y="536064"/>
                </a:cubicBezTo>
                <a:lnTo>
                  <a:pt x="1548708" y="534484"/>
                </a:lnTo>
                <a:cubicBezTo>
                  <a:pt x="1548708" y="533693"/>
                  <a:pt x="1546838" y="532900"/>
                  <a:pt x="1546838" y="532900"/>
                </a:cubicBezTo>
                <a:cubicBezTo>
                  <a:pt x="1545905" y="532109"/>
                  <a:pt x="1544970" y="532109"/>
                  <a:pt x="1544035" y="531319"/>
                </a:cubicBezTo>
                <a:cubicBezTo>
                  <a:pt x="1544035" y="532109"/>
                  <a:pt x="1543100" y="532900"/>
                  <a:pt x="1543100" y="533693"/>
                </a:cubicBezTo>
                <a:cubicBezTo>
                  <a:pt x="1542164" y="533693"/>
                  <a:pt x="1541232" y="534484"/>
                  <a:pt x="1541232" y="535274"/>
                </a:cubicBezTo>
                <a:lnTo>
                  <a:pt x="1543100" y="536064"/>
                </a:lnTo>
                <a:cubicBezTo>
                  <a:pt x="1543100" y="536855"/>
                  <a:pt x="1542164" y="537648"/>
                  <a:pt x="1541232" y="538439"/>
                </a:cubicBezTo>
                <a:cubicBezTo>
                  <a:pt x="1541232" y="538439"/>
                  <a:pt x="1540297" y="539229"/>
                  <a:pt x="1540297" y="540020"/>
                </a:cubicBezTo>
                <a:cubicBezTo>
                  <a:pt x="1540297" y="540810"/>
                  <a:pt x="1538426" y="541600"/>
                  <a:pt x="1538426" y="541600"/>
                </a:cubicBezTo>
                <a:cubicBezTo>
                  <a:pt x="1538426" y="540810"/>
                  <a:pt x="1536556" y="540810"/>
                  <a:pt x="1536556" y="540020"/>
                </a:cubicBezTo>
                <a:cubicBezTo>
                  <a:pt x="1536556" y="540020"/>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4"/>
                  <a:pt x="1539362" y="533693"/>
                </a:cubicBezTo>
                <a:lnTo>
                  <a:pt x="1540297" y="532109"/>
                </a:lnTo>
                <a:lnTo>
                  <a:pt x="1538426" y="530528"/>
                </a:lnTo>
                <a:cubicBezTo>
                  <a:pt x="1538426" y="530528"/>
                  <a:pt x="1537491" y="532109"/>
                  <a:pt x="1536556" y="532109"/>
                </a:cubicBezTo>
                <a:cubicBezTo>
                  <a:pt x="1536556" y="532109"/>
                  <a:pt x="1535624" y="531319"/>
                  <a:pt x="1534689" y="531319"/>
                </a:cubicBezTo>
                <a:cubicBezTo>
                  <a:pt x="1534689" y="530528"/>
                  <a:pt x="1533753" y="530528"/>
                  <a:pt x="1532818" y="529738"/>
                </a:cubicBezTo>
                <a:lnTo>
                  <a:pt x="1534689" y="528154"/>
                </a:lnTo>
                <a:cubicBezTo>
                  <a:pt x="1534689" y="527364"/>
                  <a:pt x="1531883" y="527364"/>
                  <a:pt x="1531883" y="526573"/>
                </a:cubicBezTo>
                <a:cubicBezTo>
                  <a:pt x="1532818" y="525783"/>
                  <a:pt x="1533753" y="525783"/>
                  <a:pt x="1533753" y="524992"/>
                </a:cubicBezTo>
                <a:cubicBezTo>
                  <a:pt x="1533753" y="524199"/>
                  <a:pt x="1531883" y="524199"/>
                  <a:pt x="1531883" y="523408"/>
                </a:cubicBezTo>
                <a:cubicBezTo>
                  <a:pt x="1531883" y="523408"/>
                  <a:pt x="1532818" y="521828"/>
                  <a:pt x="1533753" y="521828"/>
                </a:cubicBezTo>
                <a:lnTo>
                  <a:pt x="1534689" y="520247"/>
                </a:lnTo>
                <a:cubicBezTo>
                  <a:pt x="1534689" y="519453"/>
                  <a:pt x="1532818" y="519453"/>
                  <a:pt x="1532818" y="518663"/>
                </a:cubicBezTo>
                <a:cubicBezTo>
                  <a:pt x="1532818" y="519453"/>
                  <a:pt x="1531883" y="519453"/>
                  <a:pt x="1530951" y="520247"/>
                </a:cubicBezTo>
                <a:cubicBezTo>
                  <a:pt x="1530951" y="521037"/>
                  <a:pt x="1530015" y="521828"/>
                  <a:pt x="1530015" y="521828"/>
                </a:cubicBezTo>
                <a:cubicBezTo>
                  <a:pt x="1530015" y="522618"/>
                  <a:pt x="1528145" y="523408"/>
                  <a:pt x="1528145" y="524199"/>
                </a:cubicBezTo>
                <a:lnTo>
                  <a:pt x="1530015" y="524992"/>
                </a:lnTo>
                <a:cubicBezTo>
                  <a:pt x="1530015" y="525783"/>
                  <a:pt x="1529080" y="526573"/>
                  <a:pt x="1529080" y="527364"/>
                </a:cubicBezTo>
                <a:cubicBezTo>
                  <a:pt x="1528145" y="527364"/>
                  <a:pt x="1527210" y="528948"/>
                  <a:pt x="1527210" y="528948"/>
                </a:cubicBezTo>
                <a:lnTo>
                  <a:pt x="1525342" y="527364"/>
                </a:lnTo>
                <a:cubicBezTo>
                  <a:pt x="1524407" y="528154"/>
                  <a:pt x="1523472" y="528948"/>
                  <a:pt x="1523472" y="528948"/>
                </a:cubicBezTo>
                <a:cubicBezTo>
                  <a:pt x="1523472" y="529738"/>
                  <a:pt x="1525342" y="529738"/>
                  <a:pt x="1525342" y="530528"/>
                </a:cubicBezTo>
                <a:cubicBezTo>
                  <a:pt x="1525342" y="531319"/>
                  <a:pt x="1523472" y="532109"/>
                  <a:pt x="1523472" y="532109"/>
                </a:cubicBezTo>
                <a:cubicBezTo>
                  <a:pt x="1524407" y="532900"/>
                  <a:pt x="1526277" y="532900"/>
                  <a:pt x="1526277" y="533693"/>
                </a:cubicBezTo>
                <a:lnTo>
                  <a:pt x="1524407" y="535274"/>
                </a:lnTo>
                <a:lnTo>
                  <a:pt x="1522536" y="536855"/>
                </a:lnTo>
                <a:cubicBezTo>
                  <a:pt x="1522536" y="537648"/>
                  <a:pt x="1524407" y="537648"/>
                  <a:pt x="1524407" y="538439"/>
                </a:cubicBezTo>
                <a:cubicBezTo>
                  <a:pt x="1523472" y="540020"/>
                  <a:pt x="1522536" y="540810"/>
                  <a:pt x="1521604" y="542394"/>
                </a:cubicBezTo>
                <a:cubicBezTo>
                  <a:pt x="1520669" y="540810"/>
                  <a:pt x="1518798" y="540020"/>
                  <a:pt x="1517863" y="539229"/>
                </a:cubicBezTo>
                <a:cubicBezTo>
                  <a:pt x="1517863" y="538439"/>
                  <a:pt x="1518798" y="538439"/>
                  <a:pt x="1518798" y="537648"/>
                </a:cubicBezTo>
                <a:cubicBezTo>
                  <a:pt x="1518798" y="536855"/>
                  <a:pt x="1516928" y="536855"/>
                  <a:pt x="1516928" y="536064"/>
                </a:cubicBezTo>
                <a:lnTo>
                  <a:pt x="1518798" y="534484"/>
                </a:lnTo>
                <a:cubicBezTo>
                  <a:pt x="1518798" y="533693"/>
                  <a:pt x="1516928" y="533693"/>
                  <a:pt x="1516928" y="532900"/>
                </a:cubicBezTo>
                <a:cubicBezTo>
                  <a:pt x="1515996" y="532900"/>
                  <a:pt x="1515061" y="532109"/>
                  <a:pt x="1514125" y="532109"/>
                </a:cubicBezTo>
                <a:cubicBezTo>
                  <a:pt x="1514125" y="531319"/>
                  <a:pt x="1512255" y="530528"/>
                  <a:pt x="1512255" y="530528"/>
                </a:cubicBezTo>
                <a:lnTo>
                  <a:pt x="1514125" y="528948"/>
                </a:lnTo>
                <a:cubicBezTo>
                  <a:pt x="1514125" y="528154"/>
                  <a:pt x="1515996" y="527364"/>
                  <a:pt x="1515996" y="526573"/>
                </a:cubicBezTo>
                <a:cubicBezTo>
                  <a:pt x="1515061" y="526573"/>
                  <a:pt x="1514125" y="525783"/>
                  <a:pt x="1513190" y="525783"/>
                </a:cubicBezTo>
                <a:cubicBezTo>
                  <a:pt x="1513190" y="525783"/>
                  <a:pt x="1512255" y="526573"/>
                  <a:pt x="1512255" y="527364"/>
                </a:cubicBezTo>
                <a:cubicBezTo>
                  <a:pt x="1511323" y="527364"/>
                  <a:pt x="1510387" y="528948"/>
                  <a:pt x="1510387" y="528948"/>
                </a:cubicBezTo>
                <a:cubicBezTo>
                  <a:pt x="1510387" y="529738"/>
                  <a:pt x="1512255" y="529738"/>
                  <a:pt x="1512255" y="530528"/>
                </a:cubicBezTo>
                <a:cubicBezTo>
                  <a:pt x="1512255" y="531319"/>
                  <a:pt x="1510387" y="531319"/>
                  <a:pt x="1510387" y="532109"/>
                </a:cubicBezTo>
                <a:lnTo>
                  <a:pt x="1508517" y="530528"/>
                </a:lnTo>
                <a:cubicBezTo>
                  <a:pt x="1508517" y="530528"/>
                  <a:pt x="1507582" y="532109"/>
                  <a:pt x="1506646" y="532900"/>
                </a:cubicBezTo>
                <a:lnTo>
                  <a:pt x="1505714" y="534484"/>
                </a:lnTo>
                <a:lnTo>
                  <a:pt x="1503844" y="532900"/>
                </a:lnTo>
                <a:cubicBezTo>
                  <a:pt x="1502908" y="532900"/>
                  <a:pt x="1504779" y="531319"/>
                  <a:pt x="1504779" y="531319"/>
                </a:cubicBezTo>
                <a:cubicBezTo>
                  <a:pt x="1504779" y="530528"/>
                  <a:pt x="1502908" y="530528"/>
                  <a:pt x="1502908" y="529738"/>
                </a:cubicBezTo>
                <a:cubicBezTo>
                  <a:pt x="1502908" y="529738"/>
                  <a:pt x="1504779" y="528948"/>
                  <a:pt x="1504779" y="528154"/>
                </a:cubicBezTo>
                <a:cubicBezTo>
                  <a:pt x="1504779" y="528154"/>
                  <a:pt x="1502908" y="527364"/>
                  <a:pt x="1501973" y="526573"/>
                </a:cubicBezTo>
                <a:cubicBezTo>
                  <a:pt x="1501973" y="526573"/>
                  <a:pt x="1501041" y="525783"/>
                  <a:pt x="1500106" y="525783"/>
                </a:cubicBezTo>
                <a:cubicBezTo>
                  <a:pt x="1499170" y="526573"/>
                  <a:pt x="1498235" y="528154"/>
                  <a:pt x="1497303" y="528948"/>
                </a:cubicBezTo>
                <a:cubicBezTo>
                  <a:pt x="1496368" y="529738"/>
                  <a:pt x="1496368" y="530528"/>
                  <a:pt x="1495433" y="530528"/>
                </a:cubicBezTo>
                <a:cubicBezTo>
                  <a:pt x="1494497" y="532109"/>
                  <a:pt x="1493562" y="532900"/>
                  <a:pt x="1492627" y="534484"/>
                </a:cubicBezTo>
                <a:cubicBezTo>
                  <a:pt x="1491695" y="535274"/>
                  <a:pt x="1491695" y="535274"/>
                  <a:pt x="1490759" y="536064"/>
                </a:cubicBezTo>
                <a:cubicBezTo>
                  <a:pt x="1489824" y="535274"/>
                  <a:pt x="1487954" y="534484"/>
                  <a:pt x="1487018" y="533693"/>
                </a:cubicBezTo>
                <a:cubicBezTo>
                  <a:pt x="1487018" y="532900"/>
                  <a:pt x="1487954" y="532109"/>
                  <a:pt x="1487954" y="531319"/>
                </a:cubicBezTo>
                <a:lnTo>
                  <a:pt x="1489824" y="529738"/>
                </a:lnTo>
                <a:cubicBezTo>
                  <a:pt x="1489824" y="529738"/>
                  <a:pt x="1487954" y="528948"/>
                  <a:pt x="1487954" y="528154"/>
                </a:cubicBezTo>
                <a:cubicBezTo>
                  <a:pt x="1487018" y="528154"/>
                  <a:pt x="1486086" y="527364"/>
                  <a:pt x="1485151" y="527364"/>
                </a:cubicBezTo>
                <a:lnTo>
                  <a:pt x="1484216" y="528948"/>
                </a:lnTo>
                <a:lnTo>
                  <a:pt x="1482345" y="527364"/>
                </a:lnTo>
                <a:cubicBezTo>
                  <a:pt x="1481413" y="528154"/>
                  <a:pt x="1480478" y="528948"/>
                  <a:pt x="1480478" y="528948"/>
                </a:cubicBezTo>
                <a:cubicBezTo>
                  <a:pt x="1480478" y="529738"/>
                  <a:pt x="1482345" y="530528"/>
                  <a:pt x="1482345" y="530528"/>
                </a:cubicBezTo>
                <a:cubicBezTo>
                  <a:pt x="1482345" y="531319"/>
                  <a:pt x="1480478" y="532109"/>
                  <a:pt x="1480478" y="532109"/>
                </a:cubicBezTo>
                <a:cubicBezTo>
                  <a:pt x="1480478" y="532900"/>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4"/>
                  <a:pt x="1479542" y="534484"/>
                </a:cubicBezTo>
                <a:cubicBezTo>
                  <a:pt x="1478607" y="533693"/>
                  <a:pt x="1477672" y="533693"/>
                  <a:pt x="1476737" y="532900"/>
                </a:cubicBezTo>
                <a:lnTo>
                  <a:pt x="1478607" y="531319"/>
                </a:lnTo>
                <a:lnTo>
                  <a:pt x="1476737" y="529738"/>
                </a:lnTo>
                <a:lnTo>
                  <a:pt x="1474869" y="531319"/>
                </a:lnTo>
                <a:lnTo>
                  <a:pt x="1473934" y="532900"/>
                </a:lnTo>
                <a:cubicBezTo>
                  <a:pt x="1472999" y="532900"/>
                  <a:pt x="1472067" y="532109"/>
                  <a:pt x="1471131" y="532109"/>
                </a:cubicBezTo>
                <a:cubicBezTo>
                  <a:pt x="1471131" y="531319"/>
                  <a:pt x="1469261" y="531319"/>
                  <a:pt x="1469261" y="530528"/>
                </a:cubicBezTo>
                <a:lnTo>
                  <a:pt x="1471131" y="528948"/>
                </a:lnTo>
                <a:lnTo>
                  <a:pt x="1469261" y="527364"/>
                </a:lnTo>
                <a:cubicBezTo>
                  <a:pt x="1468326" y="527364"/>
                  <a:pt x="1467393" y="528948"/>
                  <a:pt x="1467393" y="528948"/>
                </a:cubicBezTo>
                <a:cubicBezTo>
                  <a:pt x="1467393" y="529738"/>
                  <a:pt x="1465523" y="530528"/>
                  <a:pt x="1465523" y="531319"/>
                </a:cubicBezTo>
                <a:lnTo>
                  <a:pt x="1467393" y="532109"/>
                </a:lnTo>
                <a:cubicBezTo>
                  <a:pt x="1467393" y="532900"/>
                  <a:pt x="1466458" y="533693"/>
                  <a:pt x="1466458" y="534484"/>
                </a:cubicBezTo>
                <a:cubicBezTo>
                  <a:pt x="1465523" y="533693"/>
                  <a:pt x="1464588" y="532900"/>
                  <a:pt x="1463652" y="532900"/>
                </a:cubicBezTo>
                <a:lnTo>
                  <a:pt x="1461785" y="531319"/>
                </a:lnTo>
                <a:cubicBezTo>
                  <a:pt x="1461785" y="530528"/>
                  <a:pt x="1463652" y="530528"/>
                  <a:pt x="1463652" y="529738"/>
                </a:cubicBezTo>
                <a:cubicBezTo>
                  <a:pt x="1463652" y="528948"/>
                  <a:pt x="1461785" y="528948"/>
                  <a:pt x="1461785" y="528154"/>
                </a:cubicBezTo>
                <a:cubicBezTo>
                  <a:pt x="1461785" y="528154"/>
                  <a:pt x="1462717" y="527364"/>
                  <a:pt x="1462717" y="526573"/>
                </a:cubicBezTo>
                <a:cubicBezTo>
                  <a:pt x="1462717" y="525783"/>
                  <a:pt x="1460850" y="525783"/>
                  <a:pt x="1460850" y="524992"/>
                </a:cubicBezTo>
                <a:cubicBezTo>
                  <a:pt x="1459914" y="526573"/>
                  <a:pt x="1458979" y="527364"/>
                  <a:pt x="1458044" y="528948"/>
                </a:cubicBezTo>
                <a:cubicBezTo>
                  <a:pt x="1457112" y="528948"/>
                  <a:pt x="1457112" y="529738"/>
                  <a:pt x="1456177" y="530528"/>
                </a:cubicBezTo>
                <a:cubicBezTo>
                  <a:pt x="1455241" y="531319"/>
                  <a:pt x="1455241" y="531319"/>
                  <a:pt x="1454306" y="532109"/>
                </a:cubicBezTo>
                <a:lnTo>
                  <a:pt x="1457112" y="533693"/>
                </a:lnTo>
                <a:lnTo>
                  <a:pt x="1455241" y="535274"/>
                </a:lnTo>
                <a:cubicBezTo>
                  <a:pt x="1454306" y="535274"/>
                  <a:pt x="1453371" y="534484"/>
                  <a:pt x="1453371" y="533693"/>
                </a:cubicBezTo>
                <a:cubicBezTo>
                  <a:pt x="1453371" y="534484"/>
                  <a:pt x="1451503" y="535274"/>
                  <a:pt x="1451503" y="536064"/>
                </a:cubicBezTo>
                <a:cubicBezTo>
                  <a:pt x="1451503" y="535274"/>
                  <a:pt x="1449633" y="535274"/>
                  <a:pt x="1449633" y="534484"/>
                </a:cubicBezTo>
                <a:lnTo>
                  <a:pt x="1450568" y="532900"/>
                </a:lnTo>
                <a:cubicBezTo>
                  <a:pt x="1451503" y="532109"/>
                  <a:pt x="1452435" y="531319"/>
                  <a:pt x="1452435" y="530528"/>
                </a:cubicBezTo>
                <a:lnTo>
                  <a:pt x="1450568" y="529738"/>
                </a:lnTo>
                <a:cubicBezTo>
                  <a:pt x="1450568" y="528948"/>
                  <a:pt x="1451503" y="528154"/>
                  <a:pt x="1452435" y="528154"/>
                </a:cubicBezTo>
                <a:cubicBezTo>
                  <a:pt x="1452435" y="527364"/>
                  <a:pt x="1453371" y="526573"/>
                  <a:pt x="1453371" y="525783"/>
                </a:cubicBezTo>
                <a:lnTo>
                  <a:pt x="1451503" y="524992"/>
                </a:lnTo>
                <a:cubicBezTo>
                  <a:pt x="1450568" y="524992"/>
                  <a:pt x="1450568" y="525783"/>
                  <a:pt x="1449633" y="526573"/>
                </a:cubicBezTo>
                <a:lnTo>
                  <a:pt x="1448698" y="528154"/>
                </a:lnTo>
                <a:cubicBezTo>
                  <a:pt x="1447762" y="528154"/>
                  <a:pt x="1446830" y="527364"/>
                  <a:pt x="1445895" y="526573"/>
                </a:cubicBezTo>
                <a:cubicBezTo>
                  <a:pt x="1445895" y="526573"/>
                  <a:pt x="1444960" y="525783"/>
                  <a:pt x="1444024" y="525783"/>
                </a:cubicBezTo>
                <a:cubicBezTo>
                  <a:pt x="1444024" y="525783"/>
                  <a:pt x="1443089" y="527364"/>
                  <a:pt x="1442157" y="527364"/>
                </a:cubicBezTo>
                <a:cubicBezTo>
                  <a:pt x="1442157" y="527364"/>
                  <a:pt x="1441222" y="525783"/>
                  <a:pt x="1440286" y="525783"/>
                </a:cubicBezTo>
                <a:cubicBezTo>
                  <a:pt x="1440286" y="525783"/>
                  <a:pt x="1438416" y="527364"/>
                  <a:pt x="1439351" y="527364"/>
                </a:cubicBezTo>
                <a:cubicBezTo>
                  <a:pt x="1439351" y="528154"/>
                  <a:pt x="1441222" y="528948"/>
                  <a:pt x="1441222" y="528948"/>
                </a:cubicBezTo>
                <a:cubicBezTo>
                  <a:pt x="1441222" y="529738"/>
                  <a:pt x="1439351" y="530528"/>
                  <a:pt x="1439351" y="530528"/>
                </a:cubicBezTo>
                <a:cubicBezTo>
                  <a:pt x="1439351" y="531319"/>
                  <a:pt x="1438416" y="532109"/>
                  <a:pt x="1437484" y="532900"/>
                </a:cubicBezTo>
                <a:cubicBezTo>
                  <a:pt x="1437484" y="532900"/>
                  <a:pt x="1436549" y="531319"/>
                  <a:pt x="1435613" y="531319"/>
                </a:cubicBezTo>
                <a:cubicBezTo>
                  <a:pt x="1435613" y="531319"/>
                  <a:pt x="1434678" y="532900"/>
                  <a:pt x="1433743" y="532900"/>
                </a:cubicBezTo>
                <a:cubicBezTo>
                  <a:pt x="1433743" y="532900"/>
                  <a:pt x="1432808" y="532109"/>
                  <a:pt x="1431875" y="531319"/>
                </a:cubicBezTo>
                <a:cubicBezTo>
                  <a:pt x="1431875" y="532109"/>
                  <a:pt x="1430005" y="533693"/>
                  <a:pt x="1430005" y="533693"/>
                </a:cubicBezTo>
                <a:cubicBezTo>
                  <a:pt x="1430005" y="532900"/>
                  <a:pt x="1428134" y="532109"/>
                  <a:pt x="1428134" y="532109"/>
                </a:cubicBezTo>
                <a:lnTo>
                  <a:pt x="1430005" y="530528"/>
                </a:lnTo>
                <a:cubicBezTo>
                  <a:pt x="1430005" y="529738"/>
                  <a:pt x="1430940" y="528948"/>
                  <a:pt x="1431875" y="528154"/>
                </a:cubicBezTo>
                <a:lnTo>
                  <a:pt x="1433743" y="529738"/>
                </a:lnTo>
                <a:cubicBezTo>
                  <a:pt x="1433743" y="529738"/>
                  <a:pt x="1434678" y="528154"/>
                  <a:pt x="1435613" y="528154"/>
                </a:cubicBezTo>
                <a:cubicBezTo>
                  <a:pt x="1435613" y="527364"/>
                  <a:pt x="1436549" y="526573"/>
                  <a:pt x="1436549" y="526573"/>
                </a:cubicBezTo>
                <a:cubicBezTo>
                  <a:pt x="1436549" y="526573"/>
                  <a:pt x="1435613" y="524992"/>
                  <a:pt x="1434678" y="524992"/>
                </a:cubicBezTo>
                <a:cubicBezTo>
                  <a:pt x="1434678" y="524992"/>
                  <a:pt x="1433743" y="526573"/>
                  <a:pt x="1432808" y="526573"/>
                </a:cubicBezTo>
                <a:cubicBezTo>
                  <a:pt x="1432808" y="527364"/>
                  <a:pt x="1431875" y="528154"/>
                  <a:pt x="1431875" y="528154"/>
                </a:cubicBezTo>
                <a:cubicBezTo>
                  <a:pt x="1430940" y="528948"/>
                  <a:pt x="1430005" y="527364"/>
                  <a:pt x="1429070" y="527364"/>
                </a:cubicBezTo>
                <a:lnTo>
                  <a:pt x="1428134" y="528948"/>
                </a:lnTo>
                <a:cubicBezTo>
                  <a:pt x="1427202" y="528948"/>
                  <a:pt x="1426267" y="527364"/>
                  <a:pt x="1425332" y="527364"/>
                </a:cubicBezTo>
                <a:cubicBezTo>
                  <a:pt x="1425332" y="527364"/>
                  <a:pt x="1424396" y="528948"/>
                  <a:pt x="1424396" y="529738"/>
                </a:cubicBezTo>
                <a:cubicBezTo>
                  <a:pt x="1423461" y="529738"/>
                  <a:pt x="1422526" y="528154"/>
                  <a:pt x="1422526" y="528154"/>
                </a:cubicBezTo>
                <a:cubicBezTo>
                  <a:pt x="1421594" y="528154"/>
                  <a:pt x="1420659" y="529738"/>
                  <a:pt x="1420659" y="529738"/>
                </a:cubicBezTo>
                <a:cubicBezTo>
                  <a:pt x="1419723" y="529738"/>
                  <a:pt x="1418788" y="528154"/>
                  <a:pt x="1418788" y="528154"/>
                </a:cubicBezTo>
                <a:cubicBezTo>
                  <a:pt x="1417853" y="528154"/>
                  <a:pt x="1416921" y="530528"/>
                  <a:pt x="1416921" y="530528"/>
                </a:cubicBezTo>
                <a:lnTo>
                  <a:pt x="1415050" y="528948"/>
                </a:lnTo>
                <a:cubicBezTo>
                  <a:pt x="1414115" y="528948"/>
                  <a:pt x="1413180" y="530528"/>
                  <a:pt x="1413180" y="530528"/>
                </a:cubicBezTo>
                <a:cubicBezTo>
                  <a:pt x="1412247" y="531319"/>
                  <a:pt x="1412247" y="532109"/>
                  <a:pt x="1411312" y="532109"/>
                </a:cubicBezTo>
                <a:cubicBezTo>
                  <a:pt x="1411312" y="532900"/>
                  <a:pt x="1409442" y="533693"/>
                  <a:pt x="1410377" y="534484"/>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4"/>
                </a:cubicBezTo>
                <a:lnTo>
                  <a:pt x="1407574" y="532900"/>
                </a:lnTo>
                <a:cubicBezTo>
                  <a:pt x="1408506" y="532109"/>
                  <a:pt x="1409442" y="531319"/>
                  <a:pt x="1409442" y="531319"/>
                </a:cubicBezTo>
                <a:cubicBezTo>
                  <a:pt x="1409442" y="530528"/>
                  <a:pt x="1410377" y="529738"/>
                  <a:pt x="1411312" y="528948"/>
                </a:cubicBezTo>
                <a:cubicBezTo>
                  <a:pt x="1411312" y="528948"/>
                  <a:pt x="1412247" y="528154"/>
                  <a:pt x="1412247" y="527364"/>
                </a:cubicBezTo>
                <a:cubicBezTo>
                  <a:pt x="1412247" y="527364"/>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4"/>
                  <a:pt x="1405704" y="527364"/>
                  <a:pt x="1405704" y="528154"/>
                </a:cubicBezTo>
                <a:cubicBezTo>
                  <a:pt x="1403833" y="529738"/>
                  <a:pt x="1402898" y="530528"/>
                  <a:pt x="1401966" y="532109"/>
                </a:cubicBezTo>
                <a:cubicBezTo>
                  <a:pt x="1401031" y="531319"/>
                  <a:pt x="1399160" y="529738"/>
                  <a:pt x="1398225" y="528948"/>
                </a:cubicBezTo>
                <a:cubicBezTo>
                  <a:pt x="1398225" y="528948"/>
                  <a:pt x="1399160" y="528154"/>
                  <a:pt x="1399160" y="527364"/>
                </a:cubicBezTo>
                <a:cubicBezTo>
                  <a:pt x="1399160" y="527364"/>
                  <a:pt x="1397293" y="526573"/>
                  <a:pt x="1397293" y="525783"/>
                </a:cubicBezTo>
                <a:lnTo>
                  <a:pt x="1399160" y="524199"/>
                </a:lnTo>
                <a:lnTo>
                  <a:pt x="1401031" y="525783"/>
                </a:lnTo>
                <a:lnTo>
                  <a:pt x="1402898" y="524199"/>
                </a:lnTo>
                <a:cubicBezTo>
                  <a:pt x="1402898" y="523408"/>
                  <a:pt x="1403833" y="522618"/>
                  <a:pt x="1403833" y="521828"/>
                </a:cubicBezTo>
                <a:cubicBezTo>
                  <a:pt x="1402898" y="521037"/>
                  <a:pt x="1401966" y="520247"/>
                  <a:pt x="1400095" y="519453"/>
                </a:cubicBezTo>
                <a:cubicBezTo>
                  <a:pt x="1399160" y="518663"/>
                  <a:pt x="1399160" y="518663"/>
                  <a:pt x="1398225" y="517872"/>
                </a:cubicBezTo>
                <a:cubicBezTo>
                  <a:pt x="1397293" y="519453"/>
                  <a:pt x="1396357" y="520247"/>
                  <a:pt x="1394487" y="521828"/>
                </a:cubicBezTo>
                <a:cubicBezTo>
                  <a:pt x="1394487" y="521828"/>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4"/>
                  <a:pt x="1388878" y="528154"/>
                  <a:pt x="1388878" y="528948"/>
                </a:cubicBezTo>
                <a:cubicBezTo>
                  <a:pt x="1387011" y="529738"/>
                  <a:pt x="1386076" y="531319"/>
                  <a:pt x="1385140" y="532109"/>
                </a:cubicBezTo>
                <a:cubicBezTo>
                  <a:pt x="1385140" y="532900"/>
                  <a:pt x="1384205" y="533693"/>
                  <a:pt x="1383273" y="533693"/>
                </a:cubicBezTo>
                <a:cubicBezTo>
                  <a:pt x="1383273" y="534484"/>
                  <a:pt x="1382338" y="535274"/>
                  <a:pt x="1382338" y="536064"/>
                </a:cubicBezTo>
                <a:cubicBezTo>
                  <a:pt x="1382338" y="535274"/>
                  <a:pt x="1380467" y="535274"/>
                  <a:pt x="1380467" y="534484"/>
                </a:cubicBezTo>
                <a:cubicBezTo>
                  <a:pt x="1379532" y="533693"/>
                  <a:pt x="1381403" y="532900"/>
                  <a:pt x="1381403" y="532900"/>
                </a:cubicBezTo>
                <a:cubicBezTo>
                  <a:pt x="1382338" y="532109"/>
                  <a:pt x="1382338" y="531319"/>
                  <a:pt x="1383273" y="530528"/>
                </a:cubicBezTo>
                <a:cubicBezTo>
                  <a:pt x="1383273" y="530528"/>
                  <a:pt x="1384205" y="529738"/>
                  <a:pt x="1385140" y="528948"/>
                </a:cubicBezTo>
                <a:cubicBezTo>
                  <a:pt x="1385140" y="528154"/>
                  <a:pt x="1386076" y="528154"/>
                  <a:pt x="1386076" y="527364"/>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8"/>
                  <a:pt x="1381403" y="521828"/>
                </a:cubicBezTo>
                <a:cubicBezTo>
                  <a:pt x="1381403" y="521037"/>
                  <a:pt x="1380467" y="520247"/>
                  <a:pt x="1379532" y="520247"/>
                </a:cubicBezTo>
                <a:cubicBezTo>
                  <a:pt x="1379532" y="521037"/>
                  <a:pt x="1378597" y="521037"/>
                  <a:pt x="1377665" y="521828"/>
                </a:cubicBezTo>
                <a:lnTo>
                  <a:pt x="1376729" y="523408"/>
                </a:lnTo>
                <a:cubicBezTo>
                  <a:pt x="1375794" y="523408"/>
                  <a:pt x="1374859" y="522618"/>
                  <a:pt x="1373924" y="522618"/>
                </a:cubicBezTo>
                <a:cubicBezTo>
                  <a:pt x="1373924" y="521828"/>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2"/>
                  <a:pt x="1372988" y="516292"/>
                </a:cubicBezTo>
                <a:cubicBezTo>
                  <a:pt x="1372988" y="515498"/>
                  <a:pt x="1371121" y="515498"/>
                  <a:pt x="1371121" y="514708"/>
                </a:cubicBezTo>
                <a:cubicBezTo>
                  <a:pt x="1371121" y="515498"/>
                  <a:pt x="1370186" y="516292"/>
                  <a:pt x="1369250" y="516292"/>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8"/>
                  <a:pt x="1364577" y="521828"/>
                </a:cubicBezTo>
                <a:cubicBezTo>
                  <a:pt x="1364577" y="521828"/>
                  <a:pt x="1363642" y="520247"/>
                  <a:pt x="1362710" y="520247"/>
                </a:cubicBezTo>
                <a:cubicBezTo>
                  <a:pt x="1362710" y="520247"/>
                  <a:pt x="1361775" y="521828"/>
                  <a:pt x="1360839" y="522618"/>
                </a:cubicBezTo>
                <a:cubicBezTo>
                  <a:pt x="1360839" y="522618"/>
                  <a:pt x="1359904" y="523408"/>
                  <a:pt x="1359904" y="524199"/>
                </a:cubicBezTo>
                <a:cubicBezTo>
                  <a:pt x="1358969" y="524199"/>
                  <a:pt x="1358034"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8"/>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8"/>
                  <a:pt x="1347755" y="521828"/>
                </a:cubicBezTo>
                <a:lnTo>
                  <a:pt x="1345885" y="521037"/>
                </a:lnTo>
                <a:cubicBezTo>
                  <a:pt x="1345885" y="521037"/>
                  <a:pt x="1344949" y="521828"/>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6" y="526573"/>
                  <a:pt x="1337473" y="526573"/>
                </a:cubicBezTo>
                <a:cubicBezTo>
                  <a:pt x="1337473" y="525783"/>
                  <a:pt x="1335603" y="525783"/>
                  <a:pt x="1335603" y="524992"/>
                </a:cubicBezTo>
                <a:cubicBezTo>
                  <a:pt x="1335603" y="524992"/>
                  <a:pt x="1336538" y="523408"/>
                  <a:pt x="1337473" y="523408"/>
                </a:cubicBezTo>
                <a:cubicBezTo>
                  <a:pt x="1337473" y="522618"/>
                  <a:pt x="1338406" y="522618"/>
                  <a:pt x="1338406" y="521828"/>
                </a:cubicBezTo>
                <a:cubicBezTo>
                  <a:pt x="1339341" y="521828"/>
                  <a:pt x="1340276" y="523408"/>
                  <a:pt x="1341211" y="522618"/>
                </a:cubicBezTo>
                <a:cubicBezTo>
                  <a:pt x="1341211" y="522618"/>
                  <a:pt x="1342147" y="521828"/>
                  <a:pt x="1342147" y="521037"/>
                </a:cubicBezTo>
                <a:cubicBezTo>
                  <a:pt x="1343082" y="521037"/>
                  <a:pt x="1344014" y="519453"/>
                  <a:pt x="1344014" y="519453"/>
                </a:cubicBezTo>
                <a:cubicBezTo>
                  <a:pt x="1344014" y="518663"/>
                  <a:pt x="1342147" y="518663"/>
                  <a:pt x="1342147" y="517872"/>
                </a:cubicBezTo>
                <a:lnTo>
                  <a:pt x="1343082" y="516292"/>
                </a:lnTo>
                <a:cubicBezTo>
                  <a:pt x="1344014" y="515498"/>
                  <a:pt x="1344949" y="515498"/>
                  <a:pt x="1344949" y="514708"/>
                </a:cubicBezTo>
                <a:cubicBezTo>
                  <a:pt x="1344638" y="514708"/>
                  <a:pt x="1344433" y="514525"/>
                  <a:pt x="1344260" y="514289"/>
                </a:cubicBezTo>
                <a:cubicBezTo>
                  <a:pt x="1343261" y="514956"/>
                  <a:pt x="1341895" y="515624"/>
                  <a:pt x="1341104" y="516292"/>
                </a:cubicBezTo>
                <a:cubicBezTo>
                  <a:pt x="1340969" y="516175"/>
                  <a:pt x="1340881" y="516062"/>
                  <a:pt x="1340777" y="515948"/>
                </a:cubicBezTo>
                <a:cubicBezTo>
                  <a:pt x="1340418" y="516547"/>
                  <a:pt x="1339883" y="517082"/>
                  <a:pt x="1339341" y="517082"/>
                </a:cubicBezTo>
                <a:cubicBezTo>
                  <a:pt x="1339341" y="517082"/>
                  <a:pt x="1338406" y="515498"/>
                  <a:pt x="1337473" y="515498"/>
                </a:cubicBezTo>
                <a:cubicBezTo>
                  <a:pt x="1337473" y="514708"/>
                  <a:pt x="1336538" y="513917"/>
                  <a:pt x="1335603" y="513917"/>
                </a:cubicBezTo>
                <a:lnTo>
                  <a:pt x="1335549" y="513873"/>
                </a:lnTo>
                <a:lnTo>
                  <a:pt x="1335496" y="513917"/>
                </a:lnTo>
                <a:cubicBezTo>
                  <a:pt x="1334564" y="513917"/>
                  <a:pt x="1333628" y="514708"/>
                  <a:pt x="1333628" y="515498"/>
                </a:cubicBezTo>
                <a:cubicBezTo>
                  <a:pt x="1332693" y="515498"/>
                  <a:pt x="1331758" y="517082"/>
                  <a:pt x="1331758" y="517082"/>
                </a:cubicBezTo>
                <a:cubicBezTo>
                  <a:pt x="1331216" y="517082"/>
                  <a:pt x="1330681" y="516547"/>
                  <a:pt x="1330322" y="515948"/>
                </a:cubicBezTo>
                <a:cubicBezTo>
                  <a:pt x="1330218" y="516062"/>
                  <a:pt x="1330133" y="516175"/>
                  <a:pt x="1329994" y="516292"/>
                </a:cubicBezTo>
                <a:cubicBezTo>
                  <a:pt x="1329207" y="515624"/>
                  <a:pt x="1327837" y="514956"/>
                  <a:pt x="1326842" y="514289"/>
                </a:cubicBezTo>
                <a:cubicBezTo>
                  <a:pt x="1326669" y="514525"/>
                  <a:pt x="1326464" y="514708"/>
                  <a:pt x="1326149" y="514708"/>
                </a:cubicBezTo>
                <a:cubicBezTo>
                  <a:pt x="1326149" y="515498"/>
                  <a:pt x="1327085" y="515498"/>
                  <a:pt x="1328020" y="516292"/>
                </a:cubicBezTo>
                <a:lnTo>
                  <a:pt x="1328955" y="517872"/>
                </a:lnTo>
                <a:cubicBezTo>
                  <a:pt x="1328955" y="518663"/>
                  <a:pt x="1327085" y="518663"/>
                  <a:pt x="1327085" y="519453"/>
                </a:cubicBezTo>
                <a:cubicBezTo>
                  <a:pt x="1327085" y="519453"/>
                  <a:pt x="1328020" y="521037"/>
                  <a:pt x="1328955" y="521037"/>
                </a:cubicBezTo>
                <a:cubicBezTo>
                  <a:pt x="1328955" y="521828"/>
                  <a:pt x="1329891" y="522618"/>
                  <a:pt x="1329891" y="522618"/>
                </a:cubicBezTo>
                <a:cubicBezTo>
                  <a:pt x="1330823" y="523408"/>
                  <a:pt x="1331758" y="521828"/>
                  <a:pt x="1332693" y="521828"/>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1" y="526573"/>
                  <a:pt x="1329891" y="525783"/>
                </a:cubicBezTo>
                <a:cubicBezTo>
                  <a:pt x="1328955" y="525783"/>
                  <a:pt x="1328955" y="524992"/>
                  <a:pt x="1328020" y="524199"/>
                </a:cubicBezTo>
                <a:cubicBezTo>
                  <a:pt x="1328020" y="523408"/>
                  <a:pt x="1327085" y="523408"/>
                  <a:pt x="1327085" y="522618"/>
                </a:cubicBezTo>
                <a:cubicBezTo>
                  <a:pt x="1326149" y="521828"/>
                  <a:pt x="1325217" y="521037"/>
                  <a:pt x="1325217" y="521037"/>
                </a:cubicBezTo>
                <a:lnTo>
                  <a:pt x="1323347" y="521828"/>
                </a:lnTo>
                <a:cubicBezTo>
                  <a:pt x="1322412" y="521828"/>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8"/>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3" y="522618"/>
                  <a:pt x="1310263" y="522618"/>
                </a:cubicBezTo>
                <a:cubicBezTo>
                  <a:pt x="1309327" y="521828"/>
                  <a:pt x="1308392" y="520247"/>
                  <a:pt x="1308392" y="520247"/>
                </a:cubicBezTo>
                <a:cubicBezTo>
                  <a:pt x="1307457" y="520247"/>
                  <a:pt x="1306521" y="521828"/>
                  <a:pt x="1306521" y="521828"/>
                </a:cubicBezTo>
                <a:cubicBezTo>
                  <a:pt x="1305586" y="521828"/>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2"/>
                </a:cubicBezTo>
                <a:cubicBezTo>
                  <a:pt x="1300913" y="516292"/>
                  <a:pt x="1299981" y="515498"/>
                  <a:pt x="1299981" y="514708"/>
                </a:cubicBezTo>
                <a:cubicBezTo>
                  <a:pt x="1299981" y="515498"/>
                  <a:pt x="1298110" y="515498"/>
                  <a:pt x="1298110" y="516292"/>
                </a:cubicBezTo>
                <a:cubicBezTo>
                  <a:pt x="1297175" y="516292"/>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8"/>
                  <a:pt x="1297175" y="522618"/>
                </a:cubicBezTo>
                <a:cubicBezTo>
                  <a:pt x="1296240" y="522618"/>
                  <a:pt x="1295308" y="523408"/>
                  <a:pt x="1294372" y="523408"/>
                </a:cubicBezTo>
                <a:lnTo>
                  <a:pt x="1293437" y="521828"/>
                </a:lnTo>
                <a:cubicBezTo>
                  <a:pt x="1292502" y="521037"/>
                  <a:pt x="1291567" y="521037"/>
                  <a:pt x="1291567" y="520247"/>
                </a:cubicBezTo>
                <a:cubicBezTo>
                  <a:pt x="1290635" y="520247"/>
                  <a:pt x="1289699" y="521037"/>
                  <a:pt x="1289699" y="521828"/>
                </a:cubicBezTo>
                <a:cubicBezTo>
                  <a:pt x="1288764" y="521828"/>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4"/>
                </a:cubicBezTo>
                <a:cubicBezTo>
                  <a:pt x="1285026" y="528154"/>
                  <a:pt x="1285958" y="528154"/>
                  <a:pt x="1285958" y="528948"/>
                </a:cubicBezTo>
                <a:cubicBezTo>
                  <a:pt x="1286893" y="529738"/>
                  <a:pt x="1287829" y="530528"/>
                  <a:pt x="1287829" y="530528"/>
                </a:cubicBezTo>
                <a:cubicBezTo>
                  <a:pt x="1288764" y="531319"/>
                  <a:pt x="1288764" y="532109"/>
                  <a:pt x="1289699" y="532900"/>
                </a:cubicBezTo>
                <a:cubicBezTo>
                  <a:pt x="1289699" y="532900"/>
                  <a:pt x="1291567" y="533693"/>
                  <a:pt x="1290635" y="534484"/>
                </a:cubicBezTo>
                <a:cubicBezTo>
                  <a:pt x="1290635" y="535274"/>
                  <a:pt x="1288764" y="535274"/>
                  <a:pt x="1288764" y="536064"/>
                </a:cubicBezTo>
                <a:cubicBezTo>
                  <a:pt x="1288764" y="535274"/>
                  <a:pt x="1287829" y="534484"/>
                  <a:pt x="1287829" y="533693"/>
                </a:cubicBezTo>
                <a:cubicBezTo>
                  <a:pt x="1286893" y="533693"/>
                  <a:pt x="1285958" y="532900"/>
                  <a:pt x="1285958" y="532109"/>
                </a:cubicBezTo>
                <a:cubicBezTo>
                  <a:pt x="1285026" y="531319"/>
                  <a:pt x="1284091" y="529738"/>
                  <a:pt x="1282220" y="528948"/>
                </a:cubicBezTo>
                <a:cubicBezTo>
                  <a:pt x="1282220" y="528154"/>
                  <a:pt x="1281285" y="527364"/>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8"/>
                  <a:pt x="1276612" y="521828"/>
                </a:cubicBezTo>
                <a:cubicBezTo>
                  <a:pt x="1274744" y="520247"/>
                  <a:pt x="1273809" y="519453"/>
                  <a:pt x="1272874" y="517872"/>
                </a:cubicBezTo>
                <a:cubicBezTo>
                  <a:pt x="1271939" y="518663"/>
                  <a:pt x="1271939" y="518663"/>
                  <a:pt x="1271003" y="519453"/>
                </a:cubicBezTo>
                <a:cubicBezTo>
                  <a:pt x="1269136" y="520247"/>
                  <a:pt x="1268201" y="521037"/>
                  <a:pt x="1267266" y="521828"/>
                </a:cubicBezTo>
                <a:cubicBezTo>
                  <a:pt x="1267266" y="522618"/>
                  <a:pt x="1268201" y="523408"/>
                  <a:pt x="1268201" y="524199"/>
                </a:cubicBezTo>
                <a:lnTo>
                  <a:pt x="1270071" y="525783"/>
                </a:lnTo>
                <a:lnTo>
                  <a:pt x="1271939" y="524199"/>
                </a:lnTo>
                <a:lnTo>
                  <a:pt x="1273809" y="525783"/>
                </a:lnTo>
                <a:cubicBezTo>
                  <a:pt x="1273809" y="526573"/>
                  <a:pt x="1271939" y="527364"/>
                  <a:pt x="1271939" y="527364"/>
                </a:cubicBezTo>
                <a:cubicBezTo>
                  <a:pt x="1271939" y="528154"/>
                  <a:pt x="1272874" y="528948"/>
                  <a:pt x="1272874" y="528948"/>
                </a:cubicBezTo>
                <a:cubicBezTo>
                  <a:pt x="1271939" y="529738"/>
                  <a:pt x="1270071" y="531319"/>
                  <a:pt x="1269136" y="532109"/>
                </a:cubicBezTo>
                <a:cubicBezTo>
                  <a:pt x="1268201" y="530528"/>
                  <a:pt x="1267266" y="529738"/>
                  <a:pt x="1265398" y="528154"/>
                </a:cubicBezTo>
                <a:cubicBezTo>
                  <a:pt x="1265398" y="527364"/>
                  <a:pt x="1264463" y="527364"/>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4"/>
                  <a:pt x="1258854" y="527364"/>
                </a:cubicBezTo>
                <a:cubicBezTo>
                  <a:pt x="1258854" y="528154"/>
                  <a:pt x="1259790" y="528948"/>
                  <a:pt x="1259790" y="528948"/>
                </a:cubicBezTo>
                <a:cubicBezTo>
                  <a:pt x="1260725" y="529738"/>
                  <a:pt x="1261657" y="530528"/>
                  <a:pt x="1261657" y="531319"/>
                </a:cubicBezTo>
                <a:cubicBezTo>
                  <a:pt x="1261657" y="531319"/>
                  <a:pt x="1262592" y="532109"/>
                  <a:pt x="1263528" y="532900"/>
                </a:cubicBezTo>
                <a:lnTo>
                  <a:pt x="1264463" y="534484"/>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4"/>
                </a:lnTo>
                <a:cubicBezTo>
                  <a:pt x="1261657" y="533693"/>
                  <a:pt x="1259790" y="532900"/>
                  <a:pt x="1259790" y="532109"/>
                </a:cubicBezTo>
                <a:cubicBezTo>
                  <a:pt x="1258854" y="532109"/>
                  <a:pt x="1258854" y="531319"/>
                  <a:pt x="1257919" y="530528"/>
                </a:cubicBezTo>
                <a:cubicBezTo>
                  <a:pt x="1257919" y="530528"/>
                  <a:pt x="1256984" y="528948"/>
                  <a:pt x="1256052" y="528948"/>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8"/>
                  <a:pt x="1245767" y="527364"/>
                  <a:pt x="1245767" y="527364"/>
                </a:cubicBezTo>
                <a:cubicBezTo>
                  <a:pt x="1244835" y="527364"/>
                  <a:pt x="1243900" y="528948"/>
                  <a:pt x="1242964" y="528948"/>
                </a:cubicBezTo>
                <a:lnTo>
                  <a:pt x="1242029" y="527364"/>
                </a:lnTo>
                <a:cubicBezTo>
                  <a:pt x="1241094" y="527364"/>
                  <a:pt x="1240162" y="528948"/>
                  <a:pt x="1239226" y="528154"/>
                </a:cubicBezTo>
                <a:cubicBezTo>
                  <a:pt x="1239226" y="528154"/>
                  <a:pt x="1238291" y="527364"/>
                  <a:pt x="1238291" y="526573"/>
                </a:cubicBezTo>
                <a:cubicBezTo>
                  <a:pt x="1237356" y="526573"/>
                  <a:pt x="1236424" y="524992"/>
                  <a:pt x="1236424" y="524992"/>
                </a:cubicBezTo>
                <a:cubicBezTo>
                  <a:pt x="1235489" y="524992"/>
                  <a:pt x="1234553" y="526573"/>
                  <a:pt x="1234553" y="526573"/>
                </a:cubicBezTo>
                <a:cubicBezTo>
                  <a:pt x="1234553" y="526573"/>
                  <a:pt x="1235489" y="527364"/>
                  <a:pt x="1235489" y="528154"/>
                </a:cubicBezTo>
                <a:cubicBezTo>
                  <a:pt x="1236424" y="528154"/>
                  <a:pt x="1237356" y="529738"/>
                  <a:pt x="1237356" y="529738"/>
                </a:cubicBezTo>
                <a:lnTo>
                  <a:pt x="1239226" y="528154"/>
                </a:lnTo>
                <a:cubicBezTo>
                  <a:pt x="1240162" y="528948"/>
                  <a:pt x="1241094" y="529738"/>
                  <a:pt x="1241094" y="530528"/>
                </a:cubicBezTo>
                <a:lnTo>
                  <a:pt x="1242964" y="532109"/>
                </a:lnTo>
                <a:cubicBezTo>
                  <a:pt x="1242964" y="532109"/>
                  <a:pt x="1241094" y="532900"/>
                  <a:pt x="1241094" y="533693"/>
                </a:cubicBezTo>
                <a:cubicBezTo>
                  <a:pt x="1241094" y="533693"/>
                  <a:pt x="1239226" y="532109"/>
                  <a:pt x="1239226" y="531319"/>
                </a:cubicBezTo>
                <a:cubicBezTo>
                  <a:pt x="1238291" y="532109"/>
                  <a:pt x="1237356" y="532900"/>
                  <a:pt x="1237356" y="532900"/>
                </a:cubicBezTo>
                <a:cubicBezTo>
                  <a:pt x="1236424" y="532900"/>
                  <a:pt x="1235489" y="531319"/>
                  <a:pt x="1235489" y="531319"/>
                </a:cubicBezTo>
                <a:cubicBezTo>
                  <a:pt x="1234553" y="531319"/>
                  <a:pt x="1233618" y="532900"/>
                  <a:pt x="1233618" y="532900"/>
                </a:cubicBezTo>
                <a:cubicBezTo>
                  <a:pt x="1232683" y="532109"/>
                  <a:pt x="1231747" y="531319"/>
                  <a:pt x="1231747" y="530528"/>
                </a:cubicBezTo>
                <a:cubicBezTo>
                  <a:pt x="1231747" y="530528"/>
                  <a:pt x="1229880" y="529738"/>
                  <a:pt x="1229880" y="528948"/>
                </a:cubicBezTo>
                <a:cubicBezTo>
                  <a:pt x="1229880" y="528948"/>
                  <a:pt x="1231747" y="528154"/>
                  <a:pt x="1231747" y="527364"/>
                </a:cubicBezTo>
                <a:cubicBezTo>
                  <a:pt x="1232683" y="527364"/>
                  <a:pt x="1230815" y="525783"/>
                  <a:pt x="1230815" y="525783"/>
                </a:cubicBezTo>
                <a:cubicBezTo>
                  <a:pt x="1229880" y="525783"/>
                  <a:pt x="1228945" y="527364"/>
                  <a:pt x="1228945" y="527364"/>
                </a:cubicBezTo>
                <a:cubicBezTo>
                  <a:pt x="1228010" y="527364"/>
                  <a:pt x="1227074" y="525783"/>
                  <a:pt x="1227074" y="525783"/>
                </a:cubicBezTo>
                <a:cubicBezTo>
                  <a:pt x="1226142" y="525783"/>
                  <a:pt x="1225207" y="526573"/>
                  <a:pt x="1225207" y="526573"/>
                </a:cubicBezTo>
                <a:cubicBezTo>
                  <a:pt x="1224272" y="527364"/>
                  <a:pt x="1223336" y="528154"/>
                  <a:pt x="1222401" y="528154"/>
                </a:cubicBezTo>
                <a:lnTo>
                  <a:pt x="1221466" y="526573"/>
                </a:lnTo>
                <a:cubicBezTo>
                  <a:pt x="1220534" y="525783"/>
                  <a:pt x="1220534" y="524992"/>
                  <a:pt x="1219598" y="524992"/>
                </a:cubicBezTo>
                <a:lnTo>
                  <a:pt x="1217728" y="525783"/>
                </a:lnTo>
                <a:cubicBezTo>
                  <a:pt x="1217728" y="526573"/>
                  <a:pt x="1218663" y="527364"/>
                  <a:pt x="1218663" y="528154"/>
                </a:cubicBezTo>
                <a:cubicBezTo>
                  <a:pt x="1219598" y="528154"/>
                  <a:pt x="1220534" y="528948"/>
                  <a:pt x="1220534" y="529738"/>
                </a:cubicBezTo>
                <a:lnTo>
                  <a:pt x="1218663" y="530528"/>
                </a:lnTo>
                <a:cubicBezTo>
                  <a:pt x="1218663" y="531319"/>
                  <a:pt x="1219598" y="532109"/>
                  <a:pt x="1220534" y="532900"/>
                </a:cubicBezTo>
                <a:lnTo>
                  <a:pt x="1221466" y="534484"/>
                </a:lnTo>
                <a:cubicBezTo>
                  <a:pt x="1221466" y="535274"/>
                  <a:pt x="1219598" y="535274"/>
                  <a:pt x="1219598" y="536064"/>
                </a:cubicBezTo>
                <a:cubicBezTo>
                  <a:pt x="1219598" y="535274"/>
                  <a:pt x="1217728" y="534484"/>
                  <a:pt x="1217728" y="533693"/>
                </a:cubicBezTo>
                <a:cubicBezTo>
                  <a:pt x="1217728" y="534484"/>
                  <a:pt x="1216793" y="535274"/>
                  <a:pt x="1215861" y="535274"/>
                </a:cubicBezTo>
                <a:lnTo>
                  <a:pt x="1213990" y="533693"/>
                </a:lnTo>
                <a:lnTo>
                  <a:pt x="1216793" y="532109"/>
                </a:lnTo>
                <a:cubicBezTo>
                  <a:pt x="1215861" y="531319"/>
                  <a:pt x="1215861" y="531319"/>
                  <a:pt x="1214925" y="530528"/>
                </a:cubicBezTo>
                <a:cubicBezTo>
                  <a:pt x="1213990" y="529738"/>
                  <a:pt x="1213990" y="528948"/>
                  <a:pt x="1213055" y="528948"/>
                </a:cubicBezTo>
                <a:cubicBezTo>
                  <a:pt x="1212120" y="527364"/>
                  <a:pt x="1211187" y="526573"/>
                  <a:pt x="1210252" y="524992"/>
                </a:cubicBezTo>
                <a:cubicBezTo>
                  <a:pt x="1210252" y="525783"/>
                  <a:pt x="1208382" y="525783"/>
                  <a:pt x="1208382" y="526573"/>
                </a:cubicBezTo>
                <a:cubicBezTo>
                  <a:pt x="1208382" y="527364"/>
                  <a:pt x="1209317" y="528154"/>
                  <a:pt x="1209317" y="528154"/>
                </a:cubicBezTo>
                <a:cubicBezTo>
                  <a:pt x="1209317" y="528948"/>
                  <a:pt x="1207446" y="528948"/>
                  <a:pt x="1207446" y="529738"/>
                </a:cubicBezTo>
                <a:cubicBezTo>
                  <a:pt x="1207446" y="530528"/>
                  <a:pt x="1209317" y="530528"/>
                  <a:pt x="1209317" y="531319"/>
                </a:cubicBezTo>
                <a:lnTo>
                  <a:pt x="1207446" y="532900"/>
                </a:lnTo>
                <a:cubicBezTo>
                  <a:pt x="1206514" y="532900"/>
                  <a:pt x="1205579" y="533693"/>
                  <a:pt x="1204644" y="534484"/>
                </a:cubicBezTo>
                <a:cubicBezTo>
                  <a:pt x="1204644" y="533693"/>
                  <a:pt x="1203708" y="532900"/>
                  <a:pt x="1203708" y="532109"/>
                </a:cubicBezTo>
                <a:lnTo>
                  <a:pt x="1205579" y="531319"/>
                </a:lnTo>
                <a:cubicBezTo>
                  <a:pt x="1205579" y="530528"/>
                  <a:pt x="1203708" y="529738"/>
                  <a:pt x="1203708" y="528948"/>
                </a:cubicBezTo>
                <a:cubicBezTo>
                  <a:pt x="1203708" y="528948"/>
                  <a:pt x="1202773" y="527364"/>
                  <a:pt x="1201838" y="527364"/>
                </a:cubicBezTo>
                <a:lnTo>
                  <a:pt x="1199971" y="528948"/>
                </a:lnTo>
                <a:lnTo>
                  <a:pt x="1201838" y="530528"/>
                </a:lnTo>
                <a:cubicBezTo>
                  <a:pt x="1201838" y="531319"/>
                  <a:pt x="1199971" y="531319"/>
                  <a:pt x="1199971" y="532109"/>
                </a:cubicBezTo>
                <a:cubicBezTo>
                  <a:pt x="1199035" y="532109"/>
                  <a:pt x="1198100" y="532900"/>
                  <a:pt x="1197165" y="532900"/>
                </a:cubicBezTo>
                <a:lnTo>
                  <a:pt x="1196233" y="531319"/>
                </a:lnTo>
                <a:lnTo>
                  <a:pt x="1194362" y="529738"/>
                </a:lnTo>
                <a:lnTo>
                  <a:pt x="1192492" y="531319"/>
                </a:lnTo>
                <a:lnTo>
                  <a:pt x="1194362" y="532900"/>
                </a:lnTo>
                <a:cubicBezTo>
                  <a:pt x="1193427" y="533693"/>
                  <a:pt x="1192492" y="533693"/>
                  <a:pt x="1191556" y="534484"/>
                </a:cubicBezTo>
                <a:cubicBezTo>
                  <a:pt x="1191556" y="534484"/>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900"/>
                  <a:pt x="1190624" y="532109"/>
                </a:cubicBezTo>
                <a:cubicBezTo>
                  <a:pt x="1190624" y="532109"/>
                  <a:pt x="1188754" y="531319"/>
                  <a:pt x="1188754" y="530528"/>
                </a:cubicBezTo>
                <a:cubicBezTo>
                  <a:pt x="1188754" y="530528"/>
                  <a:pt x="1190624" y="529738"/>
                  <a:pt x="1190624" y="528948"/>
                </a:cubicBezTo>
                <a:cubicBezTo>
                  <a:pt x="1190624" y="528948"/>
                  <a:pt x="1189689" y="528154"/>
                  <a:pt x="1188754" y="527364"/>
                </a:cubicBezTo>
                <a:lnTo>
                  <a:pt x="1186883" y="528948"/>
                </a:lnTo>
                <a:lnTo>
                  <a:pt x="1185951" y="527364"/>
                </a:lnTo>
                <a:cubicBezTo>
                  <a:pt x="1185016" y="527364"/>
                  <a:pt x="1184080" y="528154"/>
                  <a:pt x="1183145" y="528154"/>
                </a:cubicBezTo>
                <a:cubicBezTo>
                  <a:pt x="1183145" y="528948"/>
                  <a:pt x="1181278" y="529738"/>
                  <a:pt x="1181278" y="529738"/>
                </a:cubicBezTo>
                <a:lnTo>
                  <a:pt x="1183145" y="531319"/>
                </a:lnTo>
                <a:cubicBezTo>
                  <a:pt x="1183145" y="532109"/>
                  <a:pt x="1184080" y="532900"/>
                  <a:pt x="1184080" y="533693"/>
                </a:cubicBezTo>
                <a:cubicBezTo>
                  <a:pt x="1183145" y="534484"/>
                  <a:pt x="1181278" y="535274"/>
                  <a:pt x="1180343" y="536064"/>
                </a:cubicBezTo>
                <a:cubicBezTo>
                  <a:pt x="1179407" y="535274"/>
                  <a:pt x="1179407" y="535274"/>
                  <a:pt x="1178472" y="534484"/>
                </a:cubicBezTo>
                <a:cubicBezTo>
                  <a:pt x="1177537" y="532900"/>
                  <a:pt x="1176605" y="532109"/>
                  <a:pt x="1175669" y="530528"/>
                </a:cubicBezTo>
                <a:cubicBezTo>
                  <a:pt x="1174734" y="530528"/>
                  <a:pt x="1174734" y="529738"/>
                  <a:pt x="1173799" y="528948"/>
                </a:cubicBezTo>
                <a:cubicBezTo>
                  <a:pt x="1172864" y="528154"/>
                  <a:pt x="1171928" y="526573"/>
                  <a:pt x="1170996" y="525783"/>
                </a:cubicBezTo>
                <a:cubicBezTo>
                  <a:pt x="1170061" y="525783"/>
                  <a:pt x="1169126" y="526573"/>
                  <a:pt x="1169126" y="526573"/>
                </a:cubicBezTo>
                <a:cubicBezTo>
                  <a:pt x="1168190" y="527364"/>
                  <a:pt x="1166323" y="528154"/>
                  <a:pt x="1166323" y="528154"/>
                </a:cubicBezTo>
                <a:cubicBezTo>
                  <a:pt x="1166323" y="528948"/>
                  <a:pt x="1168190" y="529738"/>
                  <a:pt x="1168190" y="529738"/>
                </a:cubicBezTo>
                <a:cubicBezTo>
                  <a:pt x="1168190" y="530528"/>
                  <a:pt x="1166323" y="530528"/>
                  <a:pt x="1166323" y="531319"/>
                </a:cubicBezTo>
                <a:cubicBezTo>
                  <a:pt x="1166323" y="531319"/>
                  <a:pt x="1168190" y="532900"/>
                  <a:pt x="1167255" y="532900"/>
                </a:cubicBezTo>
                <a:lnTo>
                  <a:pt x="1165388" y="534484"/>
                </a:lnTo>
                <a:lnTo>
                  <a:pt x="1164452" y="532900"/>
                </a:lnTo>
                <a:cubicBezTo>
                  <a:pt x="1163517" y="532109"/>
                  <a:pt x="1162582" y="530528"/>
                  <a:pt x="1162582" y="530528"/>
                </a:cubicBezTo>
                <a:lnTo>
                  <a:pt x="1160715" y="532109"/>
                </a:lnTo>
                <a:cubicBezTo>
                  <a:pt x="1160715" y="531319"/>
                  <a:pt x="1158844" y="531319"/>
                  <a:pt x="1158844" y="530528"/>
                </a:cubicBezTo>
                <a:cubicBezTo>
                  <a:pt x="1158844" y="529738"/>
                  <a:pt x="1160715" y="529738"/>
                  <a:pt x="1160715" y="528948"/>
                </a:cubicBezTo>
                <a:cubicBezTo>
                  <a:pt x="1160715" y="528948"/>
                  <a:pt x="1159779" y="527364"/>
                  <a:pt x="1158844" y="527364"/>
                </a:cubicBezTo>
                <a:cubicBezTo>
                  <a:pt x="1158844" y="526573"/>
                  <a:pt x="1157909" y="525783"/>
                  <a:pt x="1157909" y="525783"/>
                </a:cubicBezTo>
                <a:cubicBezTo>
                  <a:pt x="1156974" y="525783"/>
                  <a:pt x="1156041" y="526573"/>
                  <a:pt x="1155106" y="526573"/>
                </a:cubicBezTo>
                <a:cubicBezTo>
                  <a:pt x="1155106" y="527364"/>
                  <a:pt x="1156974" y="528154"/>
                  <a:pt x="1156974" y="528948"/>
                </a:cubicBezTo>
                <a:lnTo>
                  <a:pt x="1158844" y="530528"/>
                </a:lnTo>
                <a:cubicBezTo>
                  <a:pt x="1158844" y="530528"/>
                  <a:pt x="1156974" y="531319"/>
                  <a:pt x="1156974" y="532109"/>
                </a:cubicBezTo>
                <a:cubicBezTo>
                  <a:pt x="1156041" y="532109"/>
                  <a:pt x="1155106" y="532900"/>
                  <a:pt x="1154171" y="532900"/>
                </a:cubicBezTo>
                <a:cubicBezTo>
                  <a:pt x="1154171" y="533693"/>
                  <a:pt x="1152300" y="533693"/>
                  <a:pt x="1152300" y="534484"/>
                </a:cubicBezTo>
                <a:lnTo>
                  <a:pt x="1154171" y="536064"/>
                </a:lnTo>
                <a:cubicBezTo>
                  <a:pt x="1154171" y="536855"/>
                  <a:pt x="1152300" y="536855"/>
                  <a:pt x="1152300" y="537648"/>
                </a:cubicBezTo>
                <a:cubicBezTo>
                  <a:pt x="1152300" y="538439"/>
                  <a:pt x="1153236" y="538439"/>
                  <a:pt x="1153236" y="539229"/>
                </a:cubicBezTo>
                <a:cubicBezTo>
                  <a:pt x="1152300" y="540020"/>
                  <a:pt x="1150433" y="540810"/>
                  <a:pt x="1149498" y="542394"/>
                </a:cubicBezTo>
                <a:cubicBezTo>
                  <a:pt x="1148562" y="540810"/>
                  <a:pt x="1147627" y="540020"/>
                  <a:pt x="1146695" y="538439"/>
                </a:cubicBezTo>
                <a:cubicBezTo>
                  <a:pt x="1146695" y="537648"/>
                  <a:pt x="1148562" y="537648"/>
                  <a:pt x="1148562" y="536855"/>
                </a:cubicBezTo>
                <a:lnTo>
                  <a:pt x="1146695" y="535274"/>
                </a:lnTo>
                <a:lnTo>
                  <a:pt x="1144824" y="533693"/>
                </a:lnTo>
                <a:cubicBezTo>
                  <a:pt x="1144824" y="532900"/>
                  <a:pt x="1146695" y="532900"/>
                  <a:pt x="1147627" y="532109"/>
                </a:cubicBezTo>
                <a:cubicBezTo>
                  <a:pt x="1147627" y="532109"/>
                  <a:pt x="1145760" y="531319"/>
                  <a:pt x="1145760" y="530528"/>
                </a:cubicBezTo>
                <a:cubicBezTo>
                  <a:pt x="1145760" y="529738"/>
                  <a:pt x="1147627" y="529738"/>
                  <a:pt x="1147627" y="528948"/>
                </a:cubicBezTo>
                <a:cubicBezTo>
                  <a:pt x="1147627" y="528948"/>
                  <a:pt x="1146695" y="528154"/>
                  <a:pt x="1145760" y="527364"/>
                </a:cubicBezTo>
                <a:lnTo>
                  <a:pt x="1143889" y="528948"/>
                </a:lnTo>
                <a:cubicBezTo>
                  <a:pt x="1143889" y="528948"/>
                  <a:pt x="1142954" y="527364"/>
                  <a:pt x="1142022" y="527364"/>
                </a:cubicBezTo>
                <a:cubicBezTo>
                  <a:pt x="1142022" y="526573"/>
                  <a:pt x="1141087" y="525783"/>
                  <a:pt x="1141087" y="524992"/>
                </a:cubicBezTo>
                <a:lnTo>
                  <a:pt x="1142954" y="524199"/>
                </a:lnTo>
                <a:cubicBezTo>
                  <a:pt x="1142954" y="523408"/>
                  <a:pt x="1141087" y="522618"/>
                  <a:pt x="1141087" y="521828"/>
                </a:cubicBezTo>
                <a:cubicBezTo>
                  <a:pt x="1141087" y="521828"/>
                  <a:pt x="1140151" y="521037"/>
                  <a:pt x="1140151" y="520247"/>
                </a:cubicBezTo>
                <a:cubicBezTo>
                  <a:pt x="1139216" y="519453"/>
                  <a:pt x="1138281" y="519453"/>
                  <a:pt x="1138281" y="518663"/>
                </a:cubicBezTo>
                <a:cubicBezTo>
                  <a:pt x="1138281" y="519453"/>
                  <a:pt x="1136413" y="519453"/>
                  <a:pt x="1136413" y="520247"/>
                </a:cubicBezTo>
                <a:lnTo>
                  <a:pt x="1137346" y="521828"/>
                </a:lnTo>
                <a:cubicBezTo>
                  <a:pt x="1138281" y="521828"/>
                  <a:pt x="1139216" y="523408"/>
                  <a:pt x="1139216" y="523408"/>
                </a:cubicBezTo>
                <a:cubicBezTo>
                  <a:pt x="1139216" y="524199"/>
                  <a:pt x="1137346" y="524199"/>
                  <a:pt x="1137346" y="524992"/>
                </a:cubicBezTo>
                <a:cubicBezTo>
                  <a:pt x="1137346" y="525783"/>
                  <a:pt x="1138281" y="525783"/>
                  <a:pt x="1139216" y="526573"/>
                </a:cubicBezTo>
                <a:cubicBezTo>
                  <a:pt x="1139216" y="527364"/>
                  <a:pt x="1136413" y="527364"/>
                  <a:pt x="1136413" y="528154"/>
                </a:cubicBezTo>
                <a:lnTo>
                  <a:pt x="1138281" y="529738"/>
                </a:lnTo>
                <a:cubicBezTo>
                  <a:pt x="1137346" y="530528"/>
                  <a:pt x="1136413" y="530528"/>
                  <a:pt x="1136413" y="531319"/>
                </a:cubicBezTo>
                <a:cubicBezTo>
                  <a:pt x="1135478" y="531319"/>
                  <a:pt x="1134543" y="532109"/>
                  <a:pt x="1134543" y="532109"/>
                </a:cubicBezTo>
                <a:cubicBezTo>
                  <a:pt x="1133608" y="532109"/>
                  <a:pt x="1132672" y="530528"/>
                  <a:pt x="1132672" y="530528"/>
                </a:cubicBezTo>
                <a:lnTo>
                  <a:pt x="1130805" y="532109"/>
                </a:lnTo>
                <a:lnTo>
                  <a:pt x="1131737" y="533693"/>
                </a:lnTo>
                <a:cubicBezTo>
                  <a:pt x="1132672" y="534484"/>
                  <a:pt x="1132672" y="535274"/>
                  <a:pt x="1133608" y="535274"/>
                </a:cubicBezTo>
                <a:cubicBezTo>
                  <a:pt x="1133608" y="536064"/>
                  <a:pt x="1135478" y="536855"/>
                  <a:pt x="1135478" y="537648"/>
                </a:cubicBezTo>
                <a:cubicBezTo>
                  <a:pt x="1135478" y="537648"/>
                  <a:pt x="1133608" y="538439"/>
                  <a:pt x="1132672" y="538439"/>
                </a:cubicBezTo>
                <a:cubicBezTo>
                  <a:pt x="1132672" y="539229"/>
                  <a:pt x="1134543" y="540020"/>
                  <a:pt x="1134543" y="540020"/>
                </a:cubicBezTo>
                <a:cubicBezTo>
                  <a:pt x="1134543" y="540810"/>
                  <a:pt x="1132672" y="540810"/>
                  <a:pt x="1132672" y="541600"/>
                </a:cubicBezTo>
                <a:cubicBezTo>
                  <a:pt x="1132672" y="541600"/>
                  <a:pt x="1130805" y="540810"/>
                  <a:pt x="1130805" y="540020"/>
                </a:cubicBezTo>
                <a:cubicBezTo>
                  <a:pt x="1130805" y="539229"/>
                  <a:pt x="1129870" y="538439"/>
                  <a:pt x="1129870" y="538439"/>
                </a:cubicBezTo>
                <a:cubicBezTo>
                  <a:pt x="1128934" y="537648"/>
                  <a:pt x="1127999" y="536855"/>
                  <a:pt x="1127999" y="536064"/>
                </a:cubicBezTo>
                <a:lnTo>
                  <a:pt x="1129870" y="535274"/>
                </a:lnTo>
                <a:cubicBezTo>
                  <a:pt x="1129870" y="534484"/>
                  <a:pt x="1128934" y="533693"/>
                  <a:pt x="1127999" y="533693"/>
                </a:cubicBezTo>
                <a:cubicBezTo>
                  <a:pt x="1127999" y="532900"/>
                  <a:pt x="1127064" y="532109"/>
                  <a:pt x="1127064" y="531319"/>
                </a:cubicBezTo>
                <a:cubicBezTo>
                  <a:pt x="1126132" y="532109"/>
                  <a:pt x="1125197" y="532109"/>
                  <a:pt x="1124261" y="532900"/>
                </a:cubicBezTo>
                <a:cubicBezTo>
                  <a:pt x="1124261" y="532900"/>
                  <a:pt x="1122394" y="533693"/>
                  <a:pt x="1122394" y="534484"/>
                </a:cubicBezTo>
                <a:lnTo>
                  <a:pt x="1124261" y="536064"/>
                </a:lnTo>
                <a:cubicBezTo>
                  <a:pt x="1123326" y="536064"/>
                  <a:pt x="1122394" y="537648"/>
                  <a:pt x="1122394" y="537648"/>
                </a:cubicBezTo>
                <a:cubicBezTo>
                  <a:pt x="1121459" y="537648"/>
                  <a:pt x="1120523" y="536064"/>
                  <a:pt x="1120523" y="535274"/>
                </a:cubicBezTo>
                <a:cubicBezTo>
                  <a:pt x="1119588" y="535274"/>
                  <a:pt x="1119588" y="534484"/>
                  <a:pt x="1118653" y="533693"/>
                </a:cubicBezTo>
                <a:lnTo>
                  <a:pt x="1117718" y="532109"/>
                </a:lnTo>
                <a:cubicBezTo>
                  <a:pt x="1117718" y="532109"/>
                  <a:pt x="1118653" y="531319"/>
                  <a:pt x="1119588" y="530528"/>
                </a:cubicBezTo>
                <a:lnTo>
                  <a:pt x="1120523" y="532109"/>
                </a:lnTo>
                <a:cubicBezTo>
                  <a:pt x="1121459" y="532900"/>
                  <a:pt x="1123326" y="531319"/>
                  <a:pt x="1123326" y="531319"/>
                </a:cubicBezTo>
                <a:lnTo>
                  <a:pt x="1121459" y="529738"/>
                </a:lnTo>
                <a:cubicBezTo>
                  <a:pt x="1121459" y="528948"/>
                  <a:pt x="1119588" y="530528"/>
                  <a:pt x="1119588" y="530528"/>
                </a:cubicBezTo>
                <a:cubicBezTo>
                  <a:pt x="1118653" y="530528"/>
                  <a:pt x="1118653" y="528948"/>
                  <a:pt x="1117718" y="528948"/>
                </a:cubicBezTo>
                <a:cubicBezTo>
                  <a:pt x="1116785" y="529738"/>
                  <a:pt x="1116785" y="529738"/>
                  <a:pt x="1115850" y="530528"/>
                </a:cubicBezTo>
                <a:cubicBezTo>
                  <a:pt x="1114915" y="530528"/>
                  <a:pt x="1113980" y="531319"/>
                  <a:pt x="1113980" y="531319"/>
                </a:cubicBezTo>
                <a:cubicBezTo>
                  <a:pt x="1113044" y="532109"/>
                  <a:pt x="1114915" y="532900"/>
                  <a:pt x="1114915" y="533693"/>
                </a:cubicBezTo>
                <a:lnTo>
                  <a:pt x="1113044" y="534484"/>
                </a:lnTo>
                <a:cubicBezTo>
                  <a:pt x="1112112" y="535274"/>
                  <a:pt x="1112112" y="535274"/>
                  <a:pt x="1111177" y="536064"/>
                </a:cubicBezTo>
                <a:cubicBezTo>
                  <a:pt x="1110242" y="536064"/>
                  <a:pt x="1110242" y="534484"/>
                  <a:pt x="1109306" y="534484"/>
                </a:cubicBezTo>
                <a:lnTo>
                  <a:pt x="1107436" y="536064"/>
                </a:lnTo>
                <a:cubicBezTo>
                  <a:pt x="1106504" y="535274"/>
                  <a:pt x="1106504" y="534484"/>
                  <a:pt x="1105569" y="533693"/>
                </a:cubicBezTo>
                <a:cubicBezTo>
                  <a:pt x="1105569" y="533693"/>
                  <a:pt x="1104633" y="532900"/>
                  <a:pt x="1104633" y="532109"/>
                </a:cubicBezTo>
                <a:cubicBezTo>
                  <a:pt x="1103698" y="531319"/>
                  <a:pt x="1102763" y="531319"/>
                  <a:pt x="1102763" y="530528"/>
                </a:cubicBezTo>
                <a:cubicBezTo>
                  <a:pt x="1101828" y="529738"/>
                  <a:pt x="1101828" y="528948"/>
                  <a:pt x="1100895" y="528948"/>
                </a:cubicBezTo>
                <a:cubicBezTo>
                  <a:pt x="1100895" y="528154"/>
                  <a:pt x="1099025" y="529738"/>
                  <a:pt x="1099025" y="529738"/>
                </a:cubicBezTo>
                <a:cubicBezTo>
                  <a:pt x="1098090" y="529738"/>
                  <a:pt x="1098090" y="528154"/>
                  <a:pt x="1097154" y="528154"/>
                </a:cubicBezTo>
                <a:cubicBezTo>
                  <a:pt x="1097154" y="528154"/>
                  <a:pt x="1096222" y="529738"/>
                  <a:pt x="1095287" y="529738"/>
                </a:cubicBezTo>
                <a:lnTo>
                  <a:pt x="1093416" y="528154"/>
                </a:lnTo>
                <a:cubicBezTo>
                  <a:pt x="1093416" y="527364"/>
                  <a:pt x="1092484" y="526573"/>
                  <a:pt x="1092484" y="525783"/>
                </a:cubicBezTo>
                <a:cubicBezTo>
                  <a:pt x="1090614" y="526573"/>
                  <a:pt x="1089678" y="528154"/>
                  <a:pt x="1087808" y="528948"/>
                </a:cubicBezTo>
                <a:cubicBezTo>
                  <a:pt x="1088743" y="528948"/>
                  <a:pt x="1088743" y="529738"/>
                  <a:pt x="1089678" y="530528"/>
                </a:cubicBezTo>
                <a:cubicBezTo>
                  <a:pt x="1089678" y="531319"/>
                  <a:pt x="1090614" y="531319"/>
                  <a:pt x="1090614" y="532109"/>
                </a:cubicBezTo>
                <a:cubicBezTo>
                  <a:pt x="1091549" y="532900"/>
                  <a:pt x="1092484" y="533693"/>
                  <a:pt x="1092484" y="533693"/>
                </a:cubicBezTo>
                <a:cubicBezTo>
                  <a:pt x="1092484" y="534484"/>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4"/>
                  <a:pt x="1085005" y="536064"/>
                  <a:pt x="1085005" y="536064"/>
                </a:cubicBezTo>
                <a:cubicBezTo>
                  <a:pt x="1084070" y="536064"/>
                  <a:pt x="1084070" y="534484"/>
                  <a:pt x="1083135" y="534484"/>
                </a:cubicBezTo>
                <a:lnTo>
                  <a:pt x="1081267" y="536064"/>
                </a:lnTo>
                <a:cubicBezTo>
                  <a:pt x="1080332" y="535274"/>
                  <a:pt x="1080332" y="534484"/>
                  <a:pt x="1079397" y="534484"/>
                </a:cubicBezTo>
                <a:cubicBezTo>
                  <a:pt x="1079397" y="533693"/>
                  <a:pt x="1078462" y="532900"/>
                  <a:pt x="1077526" y="532109"/>
                </a:cubicBezTo>
                <a:cubicBezTo>
                  <a:pt x="1077526" y="532109"/>
                  <a:pt x="1076594" y="531319"/>
                  <a:pt x="1076594" y="530528"/>
                </a:cubicBezTo>
                <a:cubicBezTo>
                  <a:pt x="1075659" y="529738"/>
                  <a:pt x="1075659" y="528948"/>
                  <a:pt x="1074724" y="528948"/>
                </a:cubicBezTo>
                <a:lnTo>
                  <a:pt x="1072853" y="530528"/>
                </a:lnTo>
                <a:cubicBezTo>
                  <a:pt x="1071921" y="530528"/>
                  <a:pt x="1070986" y="531319"/>
                  <a:pt x="1070986" y="531319"/>
                </a:cubicBezTo>
                <a:cubicBezTo>
                  <a:pt x="1070051" y="531319"/>
                  <a:pt x="1069115" y="529738"/>
                  <a:pt x="1069115" y="529738"/>
                </a:cubicBezTo>
                <a:cubicBezTo>
                  <a:pt x="1068180" y="529738"/>
                  <a:pt x="1067248" y="530528"/>
                  <a:pt x="1067248" y="531319"/>
                </a:cubicBezTo>
                <a:cubicBezTo>
                  <a:pt x="1066313" y="531319"/>
                  <a:pt x="1068180" y="532900"/>
                  <a:pt x="1068180" y="532900"/>
                </a:cubicBezTo>
                <a:cubicBezTo>
                  <a:pt x="1068180" y="532900"/>
                  <a:pt x="1066313" y="533693"/>
                  <a:pt x="1066313" y="534484"/>
                </a:cubicBezTo>
                <a:lnTo>
                  <a:pt x="1064442" y="535274"/>
                </a:lnTo>
                <a:cubicBezTo>
                  <a:pt x="1064442" y="536064"/>
                  <a:pt x="1066313" y="536855"/>
                  <a:pt x="1066313" y="537648"/>
                </a:cubicBezTo>
                <a:cubicBezTo>
                  <a:pt x="1065377" y="537648"/>
                  <a:pt x="1064442" y="538439"/>
                  <a:pt x="1063507" y="538439"/>
                </a:cubicBezTo>
                <a:cubicBezTo>
                  <a:pt x="1063507" y="539229"/>
                  <a:pt x="1062575" y="539229"/>
                  <a:pt x="1061639" y="540020"/>
                </a:cubicBezTo>
                <a:cubicBezTo>
                  <a:pt x="1060704" y="540810"/>
                  <a:pt x="1060704" y="540810"/>
                  <a:pt x="1059769" y="541600"/>
                </a:cubicBezTo>
                <a:cubicBezTo>
                  <a:pt x="1058834" y="540810"/>
                  <a:pt x="1058834" y="540020"/>
                  <a:pt x="1057898" y="539229"/>
                </a:cubicBezTo>
                <a:lnTo>
                  <a:pt x="1056031" y="540810"/>
                </a:lnTo>
                <a:cubicBezTo>
                  <a:pt x="1055096" y="540810"/>
                  <a:pt x="1055096" y="540020"/>
                  <a:pt x="1054160" y="539229"/>
                </a:cubicBezTo>
                <a:cubicBezTo>
                  <a:pt x="1054160" y="538439"/>
                  <a:pt x="1053225" y="537648"/>
                  <a:pt x="1053225" y="537648"/>
                </a:cubicBezTo>
                <a:cubicBezTo>
                  <a:pt x="1052293" y="536855"/>
                  <a:pt x="1055096" y="536064"/>
                  <a:pt x="1055096" y="536064"/>
                </a:cubicBezTo>
                <a:cubicBezTo>
                  <a:pt x="1055096" y="535274"/>
                  <a:pt x="1053225" y="534484"/>
                  <a:pt x="1053225" y="534484"/>
                </a:cubicBezTo>
                <a:cubicBezTo>
                  <a:pt x="1053225" y="533693"/>
                  <a:pt x="1052293" y="532900"/>
                  <a:pt x="1051358" y="532900"/>
                </a:cubicBezTo>
                <a:cubicBezTo>
                  <a:pt x="1051358" y="532109"/>
                  <a:pt x="1050423" y="531319"/>
                  <a:pt x="1050423" y="530528"/>
                </a:cubicBezTo>
                <a:lnTo>
                  <a:pt x="1052293" y="529738"/>
                </a:lnTo>
                <a:cubicBezTo>
                  <a:pt x="1052293" y="528948"/>
                  <a:pt x="1050423" y="528154"/>
                  <a:pt x="1050423" y="527364"/>
                </a:cubicBezTo>
                <a:lnTo>
                  <a:pt x="1048552" y="528948"/>
                </a:lnTo>
                <a:lnTo>
                  <a:pt x="1050423" y="530528"/>
                </a:lnTo>
                <a:cubicBezTo>
                  <a:pt x="1049487" y="531319"/>
                  <a:pt x="1048552" y="532109"/>
                  <a:pt x="1047617" y="532109"/>
                </a:cubicBezTo>
                <a:cubicBezTo>
                  <a:pt x="1047617" y="532109"/>
                  <a:pt x="1046685" y="533693"/>
                  <a:pt x="1045749" y="533693"/>
                </a:cubicBezTo>
                <a:cubicBezTo>
                  <a:pt x="1045749" y="533693"/>
                  <a:pt x="1044814" y="532109"/>
                  <a:pt x="1043879" y="531319"/>
                </a:cubicBezTo>
                <a:cubicBezTo>
                  <a:pt x="1043879" y="531319"/>
                  <a:pt x="1042944" y="530528"/>
                  <a:pt x="1042944" y="529738"/>
                </a:cubicBezTo>
                <a:cubicBezTo>
                  <a:pt x="1042011" y="529738"/>
                  <a:pt x="1042011" y="528948"/>
                  <a:pt x="1041076" y="528154"/>
                </a:cubicBezTo>
                <a:cubicBezTo>
                  <a:pt x="1041076" y="528154"/>
                  <a:pt x="1040141" y="526573"/>
                  <a:pt x="1039206" y="526573"/>
                </a:cubicBezTo>
                <a:cubicBezTo>
                  <a:pt x="1039206" y="526573"/>
                  <a:pt x="1038270" y="527364"/>
                  <a:pt x="1037338" y="527364"/>
                </a:cubicBezTo>
                <a:cubicBezTo>
                  <a:pt x="1036403" y="528154"/>
                  <a:pt x="1036403" y="528948"/>
                  <a:pt x="1035468" y="528948"/>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900"/>
                  <a:pt x="1031730" y="532109"/>
                  <a:pt x="1030795" y="532109"/>
                </a:cubicBezTo>
                <a:cubicBezTo>
                  <a:pt x="1030795" y="531319"/>
                  <a:pt x="1029859" y="530528"/>
                  <a:pt x="1029859" y="529738"/>
                </a:cubicBezTo>
                <a:cubicBezTo>
                  <a:pt x="1027992" y="531319"/>
                  <a:pt x="1027057" y="532109"/>
                  <a:pt x="1025186" y="532900"/>
                </a:cubicBezTo>
                <a:cubicBezTo>
                  <a:pt x="1025186" y="532109"/>
                  <a:pt x="1024251" y="531319"/>
                  <a:pt x="1024251" y="531319"/>
                </a:cubicBezTo>
                <a:cubicBezTo>
                  <a:pt x="1023316" y="530528"/>
                  <a:pt x="1022383" y="529738"/>
                  <a:pt x="1022383" y="528948"/>
                </a:cubicBezTo>
                <a:lnTo>
                  <a:pt x="1024251" y="528154"/>
                </a:lnTo>
                <a:cubicBezTo>
                  <a:pt x="1024251" y="527364"/>
                  <a:pt x="1026121" y="526573"/>
                  <a:pt x="1026121" y="526573"/>
                </a:cubicBezTo>
                <a:lnTo>
                  <a:pt x="1025186" y="524992"/>
                </a:lnTo>
                <a:cubicBezTo>
                  <a:pt x="1023316" y="523408"/>
                  <a:pt x="1022383" y="522618"/>
                  <a:pt x="1021448" y="521037"/>
                </a:cubicBezTo>
                <a:cubicBezTo>
                  <a:pt x="1021448" y="521828"/>
                  <a:pt x="1019578" y="521828"/>
                  <a:pt x="1019578" y="522618"/>
                </a:cubicBezTo>
                <a:cubicBezTo>
                  <a:pt x="1019578" y="522618"/>
                  <a:pt x="1020513" y="524199"/>
                  <a:pt x="1021448" y="524199"/>
                </a:cubicBezTo>
                <a:cubicBezTo>
                  <a:pt x="1021448" y="524992"/>
                  <a:pt x="1022383" y="525783"/>
                  <a:pt x="1022383" y="525783"/>
                </a:cubicBezTo>
                <a:cubicBezTo>
                  <a:pt x="1022383" y="526573"/>
                  <a:pt x="1020513" y="527364"/>
                  <a:pt x="1020513" y="527364"/>
                </a:cubicBezTo>
                <a:cubicBezTo>
                  <a:pt x="1020513" y="528154"/>
                  <a:pt x="1022383" y="528948"/>
                  <a:pt x="1022383" y="528948"/>
                </a:cubicBezTo>
                <a:cubicBezTo>
                  <a:pt x="1022383" y="529738"/>
                  <a:pt x="1020513" y="530528"/>
                  <a:pt x="1020513" y="530528"/>
                </a:cubicBezTo>
                <a:cubicBezTo>
                  <a:pt x="1019578" y="530528"/>
                  <a:pt x="1017707" y="531319"/>
                  <a:pt x="1017707" y="532109"/>
                </a:cubicBezTo>
                <a:lnTo>
                  <a:pt x="1019578" y="533693"/>
                </a:lnTo>
                <a:cubicBezTo>
                  <a:pt x="1020513" y="534484"/>
                  <a:pt x="1020513" y="534484"/>
                  <a:pt x="1021448" y="535274"/>
                </a:cubicBezTo>
                <a:cubicBezTo>
                  <a:pt x="1019578" y="536064"/>
                  <a:pt x="1018642" y="536855"/>
                  <a:pt x="1016775" y="538439"/>
                </a:cubicBezTo>
                <a:cubicBezTo>
                  <a:pt x="1016775" y="537648"/>
                  <a:pt x="1015840" y="536855"/>
                  <a:pt x="1015840" y="536064"/>
                </a:cubicBezTo>
                <a:cubicBezTo>
                  <a:pt x="1014905" y="536064"/>
                  <a:pt x="1013969" y="535274"/>
                  <a:pt x="1013969" y="534484"/>
                </a:cubicBezTo>
                <a:cubicBezTo>
                  <a:pt x="1013969" y="534484"/>
                  <a:pt x="1015840" y="533693"/>
                  <a:pt x="1015840" y="532900"/>
                </a:cubicBezTo>
                <a:cubicBezTo>
                  <a:pt x="1015840" y="532900"/>
                  <a:pt x="1014905" y="531319"/>
                  <a:pt x="1013969" y="531319"/>
                </a:cubicBezTo>
                <a:cubicBezTo>
                  <a:pt x="1013969" y="531319"/>
                  <a:pt x="1013034" y="532900"/>
                  <a:pt x="1012102" y="532900"/>
                </a:cubicBezTo>
                <a:lnTo>
                  <a:pt x="1011167" y="531319"/>
                </a:lnTo>
                <a:cubicBezTo>
                  <a:pt x="1010231" y="531319"/>
                  <a:pt x="1009296" y="532109"/>
                  <a:pt x="1008361" y="532109"/>
                </a:cubicBezTo>
                <a:cubicBezTo>
                  <a:pt x="1008361" y="532900"/>
                  <a:pt x="1007429" y="533693"/>
                  <a:pt x="1006493" y="533693"/>
                </a:cubicBezTo>
                <a:cubicBezTo>
                  <a:pt x="1005558" y="534484"/>
                  <a:pt x="1005558" y="534484"/>
                  <a:pt x="1004623" y="535274"/>
                </a:cubicBezTo>
                <a:cubicBezTo>
                  <a:pt x="1003688" y="535274"/>
                  <a:pt x="1002755" y="536064"/>
                  <a:pt x="1002755" y="536064"/>
                </a:cubicBezTo>
                <a:cubicBezTo>
                  <a:pt x="1001820" y="536855"/>
                  <a:pt x="1000885" y="534484"/>
                  <a:pt x="1000885" y="534484"/>
                </a:cubicBezTo>
                <a:cubicBezTo>
                  <a:pt x="999950" y="534484"/>
                  <a:pt x="999014" y="536064"/>
                  <a:pt x="999014" y="536064"/>
                </a:cubicBezTo>
                <a:cubicBezTo>
                  <a:pt x="998082" y="536064"/>
                  <a:pt x="997147" y="537648"/>
                  <a:pt x="996212" y="537648"/>
                </a:cubicBezTo>
                <a:cubicBezTo>
                  <a:pt x="996212" y="537648"/>
                  <a:pt x="995277" y="536064"/>
                  <a:pt x="995277" y="535274"/>
                </a:cubicBezTo>
                <a:lnTo>
                  <a:pt x="997147" y="534484"/>
                </a:lnTo>
                <a:cubicBezTo>
                  <a:pt x="997147" y="533693"/>
                  <a:pt x="995277" y="532900"/>
                  <a:pt x="995277" y="532109"/>
                </a:cubicBezTo>
                <a:lnTo>
                  <a:pt x="997147" y="531319"/>
                </a:lnTo>
                <a:cubicBezTo>
                  <a:pt x="998082" y="530528"/>
                  <a:pt x="996212" y="529738"/>
                  <a:pt x="996212" y="529738"/>
                </a:cubicBezTo>
                <a:cubicBezTo>
                  <a:pt x="996212" y="528948"/>
                  <a:pt x="998082" y="528154"/>
                  <a:pt x="998082" y="528154"/>
                </a:cubicBezTo>
                <a:cubicBezTo>
                  <a:pt x="998082" y="527364"/>
                  <a:pt x="997147" y="526573"/>
                  <a:pt x="996212" y="526573"/>
                </a:cubicBezTo>
                <a:cubicBezTo>
                  <a:pt x="996212" y="525783"/>
                  <a:pt x="995277" y="524992"/>
                  <a:pt x="995277" y="524199"/>
                </a:cubicBezTo>
                <a:cubicBezTo>
                  <a:pt x="994341" y="524199"/>
                  <a:pt x="993406" y="523408"/>
                  <a:pt x="993406" y="522618"/>
                </a:cubicBezTo>
                <a:cubicBezTo>
                  <a:pt x="993406" y="523408"/>
                  <a:pt x="991539" y="523408"/>
                  <a:pt x="991539" y="524199"/>
                </a:cubicBezTo>
                <a:cubicBezTo>
                  <a:pt x="991539" y="524199"/>
                  <a:pt x="992474" y="524992"/>
                  <a:pt x="992474" y="525783"/>
                </a:cubicBezTo>
                <a:cubicBezTo>
                  <a:pt x="992474" y="526573"/>
                  <a:pt x="990603" y="526573"/>
                  <a:pt x="990603" y="527364"/>
                </a:cubicBezTo>
                <a:cubicBezTo>
                  <a:pt x="990603" y="527364"/>
                  <a:pt x="992474" y="528154"/>
                  <a:pt x="992474" y="528948"/>
                </a:cubicBezTo>
                <a:cubicBezTo>
                  <a:pt x="992474" y="529738"/>
                  <a:pt x="990603" y="529738"/>
                  <a:pt x="990603" y="530528"/>
                </a:cubicBezTo>
                <a:cubicBezTo>
                  <a:pt x="990603" y="530528"/>
                  <a:pt x="991539" y="531319"/>
                  <a:pt x="991539" y="532109"/>
                </a:cubicBezTo>
                <a:cubicBezTo>
                  <a:pt x="991539" y="532109"/>
                  <a:pt x="989668" y="532900"/>
                  <a:pt x="989668" y="533693"/>
                </a:cubicBezTo>
                <a:cubicBezTo>
                  <a:pt x="989668" y="533693"/>
                  <a:pt x="990603" y="534484"/>
                  <a:pt x="991539" y="535274"/>
                </a:cubicBezTo>
                <a:cubicBezTo>
                  <a:pt x="991539" y="535274"/>
                  <a:pt x="993406" y="536855"/>
                  <a:pt x="992474" y="536855"/>
                </a:cubicBezTo>
                <a:cubicBezTo>
                  <a:pt x="992474" y="537648"/>
                  <a:pt x="991539" y="538439"/>
                  <a:pt x="990603" y="538439"/>
                </a:cubicBezTo>
                <a:lnTo>
                  <a:pt x="989668" y="536855"/>
                </a:lnTo>
                <a:cubicBezTo>
                  <a:pt x="988733" y="536064"/>
                  <a:pt x="987801" y="534484"/>
                  <a:pt x="987801" y="534484"/>
                </a:cubicBezTo>
                <a:cubicBezTo>
                  <a:pt x="986865" y="534484"/>
                  <a:pt x="985930" y="536064"/>
                  <a:pt x="985930" y="536064"/>
                </a:cubicBezTo>
                <a:cubicBezTo>
                  <a:pt x="984995" y="536064"/>
                  <a:pt x="984060"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9" y="536855"/>
                  <a:pt x="974713" y="537648"/>
                  <a:pt x="973778" y="537648"/>
                </a:cubicBezTo>
                <a:cubicBezTo>
                  <a:pt x="973778" y="538439"/>
                  <a:pt x="972846" y="539229"/>
                  <a:pt x="971911" y="539229"/>
                </a:cubicBezTo>
                <a:cubicBezTo>
                  <a:pt x="971911" y="539229"/>
                  <a:pt x="970975" y="537648"/>
                  <a:pt x="970040" y="537648"/>
                </a:cubicBezTo>
                <a:cubicBezTo>
                  <a:pt x="970040" y="537648"/>
                  <a:pt x="971911" y="536064"/>
                  <a:pt x="972846" y="536064"/>
                </a:cubicBezTo>
                <a:cubicBezTo>
                  <a:pt x="972846" y="536064"/>
                  <a:pt x="974713" y="535274"/>
                  <a:pt x="974713" y="534484"/>
                </a:cubicBezTo>
                <a:cubicBezTo>
                  <a:pt x="974713" y="534484"/>
                  <a:pt x="972846" y="533693"/>
                  <a:pt x="972846" y="532900"/>
                </a:cubicBezTo>
                <a:cubicBezTo>
                  <a:pt x="972846" y="532900"/>
                  <a:pt x="971911" y="532109"/>
                  <a:pt x="970975" y="531319"/>
                </a:cubicBezTo>
                <a:cubicBezTo>
                  <a:pt x="970975" y="530528"/>
                  <a:pt x="970040" y="530528"/>
                  <a:pt x="970040" y="529738"/>
                </a:cubicBezTo>
                <a:cubicBezTo>
                  <a:pt x="969105" y="528948"/>
                  <a:pt x="969105" y="528154"/>
                  <a:pt x="968173" y="528154"/>
                </a:cubicBezTo>
                <a:cubicBezTo>
                  <a:pt x="968173" y="527364"/>
                  <a:pt x="967237" y="526573"/>
                  <a:pt x="966302" y="525783"/>
                </a:cubicBezTo>
                <a:lnTo>
                  <a:pt x="964432" y="527364"/>
                </a:lnTo>
                <a:cubicBezTo>
                  <a:pt x="963496" y="527364"/>
                  <a:pt x="963496" y="525783"/>
                  <a:pt x="962564" y="525783"/>
                </a:cubicBezTo>
                <a:cubicBezTo>
                  <a:pt x="961629" y="526573"/>
                  <a:pt x="959759" y="527364"/>
                  <a:pt x="958823" y="528154"/>
                </a:cubicBezTo>
                <a:cubicBezTo>
                  <a:pt x="959759" y="528154"/>
                  <a:pt x="959759" y="529738"/>
                  <a:pt x="960694" y="529738"/>
                </a:cubicBezTo>
                <a:cubicBezTo>
                  <a:pt x="960694" y="529738"/>
                  <a:pt x="961629" y="528948"/>
                  <a:pt x="962564" y="528948"/>
                </a:cubicBezTo>
                <a:cubicBezTo>
                  <a:pt x="962564" y="528948"/>
                  <a:pt x="963496" y="529738"/>
                  <a:pt x="964432" y="530528"/>
                </a:cubicBezTo>
                <a:lnTo>
                  <a:pt x="965367" y="532109"/>
                </a:lnTo>
                <a:lnTo>
                  <a:pt x="963496" y="533693"/>
                </a:lnTo>
                <a:cubicBezTo>
                  <a:pt x="962564" y="533693"/>
                  <a:pt x="962564" y="534484"/>
                  <a:pt x="961629" y="535274"/>
                </a:cubicBezTo>
                <a:cubicBezTo>
                  <a:pt x="960694" y="535274"/>
                  <a:pt x="959759" y="536064"/>
                  <a:pt x="959759" y="536064"/>
                </a:cubicBezTo>
                <a:cubicBezTo>
                  <a:pt x="958823" y="536855"/>
                  <a:pt x="957891" y="536855"/>
                  <a:pt x="956956" y="537648"/>
                </a:cubicBezTo>
                <a:cubicBezTo>
                  <a:pt x="956956" y="537648"/>
                  <a:pt x="955085" y="538439"/>
                  <a:pt x="955085" y="539229"/>
                </a:cubicBezTo>
                <a:cubicBezTo>
                  <a:pt x="955085" y="539229"/>
                  <a:pt x="956956" y="540020"/>
                  <a:pt x="956956" y="540810"/>
                </a:cubicBezTo>
                <a:cubicBezTo>
                  <a:pt x="955085" y="541600"/>
                  <a:pt x="954150" y="542394"/>
                  <a:pt x="952283" y="543184"/>
                </a:cubicBezTo>
                <a:cubicBezTo>
                  <a:pt x="952283" y="543184"/>
                  <a:pt x="951347" y="542394"/>
                  <a:pt x="951347" y="541600"/>
                </a:cubicBezTo>
                <a:cubicBezTo>
                  <a:pt x="950412" y="541600"/>
                  <a:pt x="949477" y="540810"/>
                  <a:pt x="949477" y="540020"/>
                </a:cubicBezTo>
                <a:cubicBezTo>
                  <a:pt x="949477" y="540020"/>
                  <a:pt x="951347" y="539229"/>
                  <a:pt x="951347" y="538439"/>
                </a:cubicBezTo>
                <a:cubicBezTo>
                  <a:pt x="951347" y="538439"/>
                  <a:pt x="950412" y="536855"/>
                  <a:pt x="949477" y="536855"/>
                </a:cubicBezTo>
                <a:cubicBezTo>
                  <a:pt x="949477" y="536064"/>
                  <a:pt x="948545" y="535274"/>
                  <a:pt x="948545" y="535274"/>
                </a:cubicBezTo>
                <a:cubicBezTo>
                  <a:pt x="947609" y="534484"/>
                  <a:pt x="947609" y="533693"/>
                  <a:pt x="946674" y="532900"/>
                </a:cubicBezTo>
                <a:cubicBezTo>
                  <a:pt x="945739" y="532109"/>
                  <a:pt x="944804" y="531319"/>
                  <a:pt x="943872" y="529738"/>
                </a:cubicBezTo>
                <a:cubicBezTo>
                  <a:pt x="942936" y="529738"/>
                  <a:pt x="942001" y="531319"/>
                  <a:pt x="941066" y="531319"/>
                </a:cubicBezTo>
                <a:cubicBezTo>
                  <a:pt x="941066" y="531319"/>
                  <a:pt x="940131" y="528948"/>
                  <a:pt x="940131" y="529738"/>
                </a:cubicBezTo>
                <a:cubicBezTo>
                  <a:pt x="939195" y="529738"/>
                  <a:pt x="938263" y="530528"/>
                  <a:pt x="937328" y="530528"/>
                </a:cubicBezTo>
                <a:lnTo>
                  <a:pt x="939195" y="532109"/>
                </a:lnTo>
                <a:cubicBezTo>
                  <a:pt x="939195" y="532900"/>
                  <a:pt x="937328" y="533693"/>
                  <a:pt x="937328" y="533693"/>
                </a:cubicBezTo>
                <a:lnTo>
                  <a:pt x="935457" y="532109"/>
                </a:lnTo>
                <a:cubicBezTo>
                  <a:pt x="935457" y="532109"/>
                  <a:pt x="933587" y="532900"/>
                  <a:pt x="933587" y="533693"/>
                </a:cubicBezTo>
                <a:cubicBezTo>
                  <a:pt x="933587" y="533693"/>
                  <a:pt x="935457" y="534484"/>
                  <a:pt x="935457" y="535274"/>
                </a:cubicBezTo>
                <a:cubicBezTo>
                  <a:pt x="935457" y="535274"/>
                  <a:pt x="933587" y="536064"/>
                  <a:pt x="932655" y="536855"/>
                </a:cubicBezTo>
                <a:cubicBezTo>
                  <a:pt x="931719" y="535274"/>
                  <a:pt x="930784" y="534484"/>
                  <a:pt x="929849" y="532900"/>
                </a:cubicBezTo>
                <a:lnTo>
                  <a:pt x="927982" y="534484"/>
                </a:lnTo>
                <a:cubicBezTo>
                  <a:pt x="927046" y="533693"/>
                  <a:pt x="927046" y="532900"/>
                  <a:pt x="926111" y="532900"/>
                </a:cubicBezTo>
                <a:cubicBezTo>
                  <a:pt x="926111" y="532109"/>
                  <a:pt x="925176" y="531319"/>
                  <a:pt x="924240" y="530528"/>
                </a:cubicBezTo>
                <a:lnTo>
                  <a:pt x="927046" y="529738"/>
                </a:lnTo>
                <a:cubicBezTo>
                  <a:pt x="927046" y="528948"/>
                  <a:pt x="925176" y="528154"/>
                  <a:pt x="925176" y="527364"/>
                </a:cubicBezTo>
                <a:cubicBezTo>
                  <a:pt x="924240" y="527364"/>
                  <a:pt x="924240" y="526573"/>
                  <a:pt x="923308" y="525783"/>
                </a:cubicBezTo>
                <a:cubicBezTo>
                  <a:pt x="923308" y="524992"/>
                  <a:pt x="922373" y="524992"/>
                  <a:pt x="922373" y="524199"/>
                </a:cubicBezTo>
                <a:cubicBezTo>
                  <a:pt x="921438" y="523408"/>
                  <a:pt x="920503" y="522618"/>
                  <a:pt x="920503" y="522618"/>
                </a:cubicBezTo>
                <a:cubicBezTo>
                  <a:pt x="920503" y="521828"/>
                  <a:pt x="918635" y="521037"/>
                  <a:pt x="918635" y="520247"/>
                </a:cubicBezTo>
                <a:cubicBezTo>
                  <a:pt x="917700" y="520247"/>
                  <a:pt x="917700" y="521828"/>
                  <a:pt x="916765" y="521828"/>
                </a:cubicBezTo>
                <a:cubicBezTo>
                  <a:pt x="916765" y="522618"/>
                  <a:pt x="917700" y="523408"/>
                  <a:pt x="918635" y="523408"/>
                </a:cubicBezTo>
                <a:cubicBezTo>
                  <a:pt x="918635" y="524199"/>
                  <a:pt x="919567" y="524992"/>
                  <a:pt x="919567" y="525783"/>
                </a:cubicBezTo>
                <a:lnTo>
                  <a:pt x="917700" y="526573"/>
                </a:lnTo>
                <a:cubicBezTo>
                  <a:pt x="917700" y="527364"/>
                  <a:pt x="918635" y="528154"/>
                  <a:pt x="919567" y="528948"/>
                </a:cubicBezTo>
                <a:cubicBezTo>
                  <a:pt x="919567" y="528948"/>
                  <a:pt x="920503" y="529738"/>
                  <a:pt x="920503" y="530528"/>
                </a:cubicBezTo>
                <a:cubicBezTo>
                  <a:pt x="921438" y="530528"/>
                  <a:pt x="918635" y="531319"/>
                  <a:pt x="918635" y="532109"/>
                </a:cubicBezTo>
                <a:cubicBezTo>
                  <a:pt x="917700" y="530528"/>
                  <a:pt x="916765" y="529738"/>
                  <a:pt x="915829" y="528154"/>
                </a:cubicBezTo>
                <a:cubicBezTo>
                  <a:pt x="914894" y="527364"/>
                  <a:pt x="914894" y="527364"/>
                  <a:pt x="913962" y="526573"/>
                </a:cubicBezTo>
                <a:cubicBezTo>
                  <a:pt x="913962" y="525783"/>
                  <a:pt x="913027" y="524992"/>
                  <a:pt x="912091" y="524992"/>
                </a:cubicBezTo>
                <a:cubicBezTo>
                  <a:pt x="912091" y="524199"/>
                  <a:pt x="911156" y="523408"/>
                  <a:pt x="911156" y="522618"/>
                </a:cubicBezTo>
                <a:cubicBezTo>
                  <a:pt x="910221" y="522618"/>
                  <a:pt x="909286" y="524199"/>
                  <a:pt x="908354" y="524199"/>
                </a:cubicBezTo>
                <a:cubicBezTo>
                  <a:pt x="909286" y="524992"/>
                  <a:pt x="910221" y="525783"/>
                  <a:pt x="910221" y="525783"/>
                </a:cubicBezTo>
                <a:cubicBezTo>
                  <a:pt x="911156" y="526573"/>
                  <a:pt x="912091" y="527364"/>
                  <a:pt x="912091" y="528154"/>
                </a:cubicBezTo>
                <a:cubicBezTo>
                  <a:pt x="912091" y="528154"/>
                  <a:pt x="913962" y="528948"/>
                  <a:pt x="913962" y="529738"/>
                </a:cubicBezTo>
                <a:lnTo>
                  <a:pt x="911156" y="530528"/>
                </a:lnTo>
                <a:cubicBezTo>
                  <a:pt x="912091" y="531319"/>
                  <a:pt x="913027" y="532109"/>
                  <a:pt x="913027" y="532900"/>
                </a:cubicBezTo>
                <a:cubicBezTo>
                  <a:pt x="913962" y="532900"/>
                  <a:pt x="913962" y="533693"/>
                  <a:pt x="914894" y="534484"/>
                </a:cubicBezTo>
                <a:cubicBezTo>
                  <a:pt x="913962" y="534484"/>
                  <a:pt x="913027" y="536064"/>
                  <a:pt x="913027" y="536064"/>
                </a:cubicBezTo>
                <a:cubicBezTo>
                  <a:pt x="912091" y="536064"/>
                  <a:pt x="911156" y="533693"/>
                  <a:pt x="911156" y="533693"/>
                </a:cubicBezTo>
                <a:lnTo>
                  <a:pt x="909286" y="535274"/>
                </a:lnTo>
                <a:lnTo>
                  <a:pt x="910221" y="536855"/>
                </a:lnTo>
                <a:cubicBezTo>
                  <a:pt x="911156" y="537648"/>
                  <a:pt x="912091" y="538439"/>
                  <a:pt x="912091" y="539229"/>
                </a:cubicBezTo>
                <a:lnTo>
                  <a:pt x="910221" y="540020"/>
                </a:lnTo>
                <a:cubicBezTo>
                  <a:pt x="909286" y="540020"/>
                  <a:pt x="908354" y="538439"/>
                  <a:pt x="908354" y="538439"/>
                </a:cubicBezTo>
                <a:cubicBezTo>
                  <a:pt x="908354" y="537648"/>
                  <a:pt x="907418" y="537648"/>
                  <a:pt x="906483" y="536855"/>
                </a:cubicBezTo>
                <a:cubicBezTo>
                  <a:pt x="906483" y="536064"/>
                  <a:pt x="905548" y="535274"/>
                  <a:pt x="905548" y="535274"/>
                </a:cubicBezTo>
                <a:cubicBezTo>
                  <a:pt x="904612" y="534484"/>
                  <a:pt x="903680" y="533693"/>
                  <a:pt x="903680" y="532900"/>
                </a:cubicBezTo>
                <a:lnTo>
                  <a:pt x="905548" y="532109"/>
                </a:lnTo>
                <a:cubicBezTo>
                  <a:pt x="905548" y="531319"/>
                  <a:pt x="904612" y="530528"/>
                  <a:pt x="903680" y="529738"/>
                </a:cubicBezTo>
                <a:lnTo>
                  <a:pt x="902745" y="528154"/>
                </a:lnTo>
                <a:lnTo>
                  <a:pt x="900875" y="529738"/>
                </a:lnTo>
                <a:cubicBezTo>
                  <a:pt x="899939" y="529738"/>
                  <a:pt x="901810" y="531319"/>
                  <a:pt x="901810" y="531319"/>
                </a:cubicBezTo>
                <a:cubicBezTo>
                  <a:pt x="901810" y="532109"/>
                  <a:pt x="900875" y="532109"/>
                  <a:pt x="899939" y="532900"/>
                </a:cubicBezTo>
                <a:cubicBezTo>
                  <a:pt x="899004" y="532900"/>
                  <a:pt x="899004" y="533693"/>
                  <a:pt x="898072" y="533693"/>
                </a:cubicBezTo>
                <a:cubicBezTo>
                  <a:pt x="897137" y="533693"/>
                  <a:pt x="897137" y="532900"/>
                  <a:pt x="896201" y="532109"/>
                </a:cubicBezTo>
                <a:cubicBezTo>
                  <a:pt x="895266" y="531319"/>
                  <a:pt x="894331" y="529738"/>
                  <a:pt x="893399" y="528948"/>
                </a:cubicBezTo>
                <a:cubicBezTo>
                  <a:pt x="892463" y="528154"/>
                  <a:pt x="892463" y="527364"/>
                  <a:pt x="891528" y="527364"/>
                </a:cubicBezTo>
                <a:cubicBezTo>
                  <a:pt x="890593" y="525783"/>
                  <a:pt x="889658" y="524992"/>
                  <a:pt x="888726" y="523408"/>
                </a:cubicBezTo>
                <a:cubicBezTo>
                  <a:pt x="887790" y="524199"/>
                  <a:pt x="886855" y="524199"/>
                  <a:pt x="885920" y="524992"/>
                </a:cubicBezTo>
                <a:cubicBezTo>
                  <a:pt x="885920" y="524992"/>
                  <a:pt x="884052" y="525783"/>
                  <a:pt x="884052" y="526573"/>
                </a:cubicBezTo>
                <a:cubicBezTo>
                  <a:pt x="884052" y="526573"/>
                  <a:pt x="885920" y="527364"/>
                  <a:pt x="885920" y="528154"/>
                </a:cubicBezTo>
                <a:cubicBezTo>
                  <a:pt x="885920" y="528154"/>
                  <a:pt x="887790" y="528948"/>
                  <a:pt x="887790" y="529738"/>
                </a:cubicBezTo>
                <a:cubicBezTo>
                  <a:pt x="886855" y="529738"/>
                  <a:pt x="885920" y="530528"/>
                  <a:pt x="884984" y="531319"/>
                </a:cubicBezTo>
                <a:lnTo>
                  <a:pt x="884052" y="528948"/>
                </a:lnTo>
                <a:cubicBezTo>
                  <a:pt x="883117" y="528948"/>
                  <a:pt x="882182" y="530528"/>
                  <a:pt x="881247" y="530528"/>
                </a:cubicBezTo>
                <a:cubicBezTo>
                  <a:pt x="881247" y="530528"/>
                  <a:pt x="880311" y="531319"/>
                  <a:pt x="879376" y="532109"/>
                </a:cubicBezTo>
                <a:lnTo>
                  <a:pt x="877509" y="533693"/>
                </a:lnTo>
                <a:cubicBezTo>
                  <a:pt x="876573" y="532900"/>
                  <a:pt x="876573" y="532109"/>
                  <a:pt x="875638" y="531319"/>
                </a:cubicBezTo>
                <a:lnTo>
                  <a:pt x="877509" y="530528"/>
                </a:lnTo>
                <a:cubicBezTo>
                  <a:pt x="877509" y="529738"/>
                  <a:pt x="876573" y="528948"/>
                  <a:pt x="876573" y="528154"/>
                </a:cubicBezTo>
                <a:cubicBezTo>
                  <a:pt x="875638" y="528154"/>
                  <a:pt x="874703" y="526573"/>
                  <a:pt x="874703" y="526573"/>
                </a:cubicBezTo>
                <a:cubicBezTo>
                  <a:pt x="873771" y="526573"/>
                  <a:pt x="872835" y="528154"/>
                  <a:pt x="872835" y="528154"/>
                </a:cubicBezTo>
                <a:cubicBezTo>
                  <a:pt x="872835" y="528154"/>
                  <a:pt x="870965" y="528948"/>
                  <a:pt x="870965" y="529738"/>
                </a:cubicBezTo>
                <a:cubicBezTo>
                  <a:pt x="870030" y="529738"/>
                  <a:pt x="871900" y="530528"/>
                  <a:pt x="871900" y="531319"/>
                </a:cubicBezTo>
                <a:cubicBezTo>
                  <a:pt x="871900" y="531319"/>
                  <a:pt x="870965" y="532109"/>
                  <a:pt x="870030" y="532900"/>
                </a:cubicBezTo>
                <a:cubicBezTo>
                  <a:pt x="869094" y="532900"/>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8"/>
                </a:lnTo>
                <a:cubicBezTo>
                  <a:pt x="863489" y="528154"/>
                  <a:pt x="861619" y="527364"/>
                  <a:pt x="861619" y="526573"/>
                </a:cubicBezTo>
                <a:cubicBezTo>
                  <a:pt x="861619" y="527364"/>
                  <a:pt x="859751" y="527364"/>
                  <a:pt x="859751" y="528154"/>
                </a:cubicBezTo>
                <a:cubicBezTo>
                  <a:pt x="859751" y="528948"/>
                  <a:pt x="857881" y="528948"/>
                  <a:pt x="856945" y="529738"/>
                </a:cubicBezTo>
                <a:cubicBezTo>
                  <a:pt x="856945" y="529738"/>
                  <a:pt x="858816" y="530528"/>
                  <a:pt x="858816" y="531319"/>
                </a:cubicBezTo>
                <a:cubicBezTo>
                  <a:pt x="858816" y="532109"/>
                  <a:pt x="856945" y="532109"/>
                  <a:pt x="856945" y="532900"/>
                </a:cubicBezTo>
                <a:cubicBezTo>
                  <a:pt x="856945" y="532900"/>
                  <a:pt x="858816" y="533693"/>
                  <a:pt x="858816" y="534484"/>
                </a:cubicBezTo>
                <a:cubicBezTo>
                  <a:pt x="858816" y="534484"/>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900"/>
                  <a:pt x="853207" y="532109"/>
                </a:cubicBezTo>
                <a:cubicBezTo>
                  <a:pt x="853207" y="532109"/>
                  <a:pt x="855075" y="531319"/>
                  <a:pt x="855075" y="530528"/>
                </a:cubicBezTo>
                <a:cubicBezTo>
                  <a:pt x="855075" y="530528"/>
                  <a:pt x="854143" y="529738"/>
                  <a:pt x="854143" y="528948"/>
                </a:cubicBezTo>
                <a:cubicBezTo>
                  <a:pt x="853207" y="528154"/>
                  <a:pt x="852272" y="528154"/>
                  <a:pt x="852272" y="527364"/>
                </a:cubicBezTo>
                <a:cubicBezTo>
                  <a:pt x="852272" y="527364"/>
                  <a:pt x="851337" y="525783"/>
                  <a:pt x="850402" y="525783"/>
                </a:cubicBezTo>
                <a:cubicBezTo>
                  <a:pt x="850402" y="525783"/>
                  <a:pt x="848534" y="527364"/>
                  <a:pt x="848534" y="526573"/>
                </a:cubicBezTo>
                <a:cubicBezTo>
                  <a:pt x="847599" y="526573"/>
                  <a:pt x="847599" y="525783"/>
                  <a:pt x="846664" y="524992"/>
                </a:cubicBezTo>
                <a:cubicBezTo>
                  <a:pt x="845728" y="524199"/>
                  <a:pt x="844793" y="522618"/>
                  <a:pt x="843861" y="521828"/>
                </a:cubicBezTo>
                <a:cubicBezTo>
                  <a:pt x="843861" y="521828"/>
                  <a:pt x="841055" y="522618"/>
                  <a:pt x="841991" y="522618"/>
                </a:cubicBezTo>
                <a:cubicBezTo>
                  <a:pt x="841991" y="523408"/>
                  <a:pt x="842926" y="524199"/>
                  <a:pt x="842926" y="524992"/>
                </a:cubicBezTo>
                <a:cubicBezTo>
                  <a:pt x="843861" y="524992"/>
                  <a:pt x="843861" y="525783"/>
                  <a:pt x="844793" y="526573"/>
                </a:cubicBezTo>
                <a:cubicBezTo>
                  <a:pt x="845728" y="527364"/>
                  <a:pt x="845728" y="527364"/>
                  <a:pt x="846664" y="528154"/>
                </a:cubicBezTo>
                <a:cubicBezTo>
                  <a:pt x="846664" y="528948"/>
                  <a:pt x="847599" y="529738"/>
                  <a:pt x="847599" y="529738"/>
                </a:cubicBezTo>
                <a:lnTo>
                  <a:pt x="845728" y="531319"/>
                </a:lnTo>
                <a:lnTo>
                  <a:pt x="847599" y="532900"/>
                </a:lnTo>
                <a:cubicBezTo>
                  <a:pt x="846664" y="533693"/>
                  <a:pt x="845728" y="533693"/>
                  <a:pt x="845728" y="534484"/>
                </a:cubicBezTo>
                <a:cubicBezTo>
                  <a:pt x="844793" y="535274"/>
                  <a:pt x="843861" y="535274"/>
                  <a:pt x="842926" y="536064"/>
                </a:cubicBezTo>
                <a:cubicBezTo>
                  <a:pt x="842926" y="536064"/>
                  <a:pt x="841991" y="536855"/>
                  <a:pt x="841055" y="536855"/>
                </a:cubicBezTo>
                <a:cubicBezTo>
                  <a:pt x="840120" y="536064"/>
                  <a:pt x="839185" y="534484"/>
                  <a:pt x="838253" y="533693"/>
                </a:cubicBezTo>
                <a:cubicBezTo>
                  <a:pt x="837317" y="532900"/>
                  <a:pt x="837317" y="532109"/>
                  <a:pt x="836382" y="532109"/>
                </a:cubicBezTo>
                <a:cubicBezTo>
                  <a:pt x="836382" y="531319"/>
                  <a:pt x="835447" y="530528"/>
                  <a:pt x="834515" y="529738"/>
                </a:cubicBezTo>
                <a:cubicBezTo>
                  <a:pt x="834515" y="529738"/>
                  <a:pt x="833580" y="528948"/>
                  <a:pt x="833580" y="528154"/>
                </a:cubicBezTo>
                <a:lnTo>
                  <a:pt x="835447" y="527364"/>
                </a:lnTo>
                <a:cubicBezTo>
                  <a:pt x="835447" y="526573"/>
                  <a:pt x="834515" y="525783"/>
                  <a:pt x="833580" y="524992"/>
                </a:cubicBezTo>
                <a:cubicBezTo>
                  <a:pt x="833580" y="524992"/>
                  <a:pt x="832644" y="524199"/>
                  <a:pt x="831709" y="523408"/>
                </a:cubicBezTo>
                <a:cubicBezTo>
                  <a:pt x="831709" y="524199"/>
                  <a:pt x="830774" y="524199"/>
                  <a:pt x="829842" y="524992"/>
                </a:cubicBezTo>
                <a:lnTo>
                  <a:pt x="827971" y="525783"/>
                </a:lnTo>
                <a:cubicBezTo>
                  <a:pt x="827971" y="526573"/>
                  <a:pt x="829842" y="527364"/>
                  <a:pt x="829842" y="528154"/>
                </a:cubicBezTo>
                <a:cubicBezTo>
                  <a:pt x="829842" y="528154"/>
                  <a:pt x="827971" y="528948"/>
                  <a:pt x="827036" y="528948"/>
                </a:cubicBezTo>
                <a:cubicBezTo>
                  <a:pt x="827036" y="529738"/>
                  <a:pt x="828906" y="530528"/>
                  <a:pt x="828906" y="531319"/>
                </a:cubicBezTo>
                <a:lnTo>
                  <a:pt x="827036" y="532109"/>
                </a:lnTo>
                <a:cubicBezTo>
                  <a:pt x="827036" y="532900"/>
                  <a:pt x="828906" y="533693"/>
                  <a:pt x="828906" y="534484"/>
                </a:cubicBezTo>
                <a:cubicBezTo>
                  <a:pt x="827971" y="534484"/>
                  <a:pt x="827036" y="535274"/>
                  <a:pt x="826101" y="535274"/>
                </a:cubicBezTo>
                <a:cubicBezTo>
                  <a:pt x="826101" y="536064"/>
                  <a:pt x="827971" y="536855"/>
                  <a:pt x="827971" y="537648"/>
                </a:cubicBezTo>
                <a:lnTo>
                  <a:pt x="826101" y="538439"/>
                </a:lnTo>
                <a:cubicBezTo>
                  <a:pt x="824233" y="539229"/>
                  <a:pt x="823298" y="540020"/>
                  <a:pt x="821427" y="541600"/>
                </a:cubicBezTo>
                <a:cubicBezTo>
                  <a:pt x="820492" y="540020"/>
                  <a:pt x="819560" y="539229"/>
                  <a:pt x="818625" y="537648"/>
                </a:cubicBezTo>
                <a:cubicBezTo>
                  <a:pt x="818625" y="537648"/>
                  <a:pt x="820492" y="536855"/>
                  <a:pt x="820492" y="536064"/>
                </a:cubicBezTo>
                <a:cubicBezTo>
                  <a:pt x="820492" y="536064"/>
                  <a:pt x="819560" y="535274"/>
                  <a:pt x="819560" y="534484"/>
                </a:cubicBezTo>
                <a:cubicBezTo>
                  <a:pt x="818625" y="534484"/>
                  <a:pt x="817689" y="532900"/>
                  <a:pt x="817689" y="532900"/>
                </a:cubicBezTo>
                <a:cubicBezTo>
                  <a:pt x="816754" y="532900"/>
                  <a:pt x="815819" y="534484"/>
                  <a:pt x="815819" y="534484"/>
                </a:cubicBezTo>
                <a:cubicBezTo>
                  <a:pt x="814884" y="534484"/>
                  <a:pt x="813952" y="532900"/>
                  <a:pt x="813952" y="532109"/>
                </a:cubicBezTo>
                <a:lnTo>
                  <a:pt x="815819" y="531319"/>
                </a:lnTo>
                <a:cubicBezTo>
                  <a:pt x="815819" y="530528"/>
                  <a:pt x="814884" y="529738"/>
                  <a:pt x="813952" y="529738"/>
                </a:cubicBezTo>
                <a:cubicBezTo>
                  <a:pt x="813952" y="528948"/>
                  <a:pt x="813016" y="528154"/>
                  <a:pt x="813016" y="527364"/>
                </a:cubicBezTo>
                <a:lnTo>
                  <a:pt x="814884" y="526573"/>
                </a:lnTo>
                <a:cubicBezTo>
                  <a:pt x="814884" y="525783"/>
                  <a:pt x="813016" y="524992"/>
                  <a:pt x="813016" y="524199"/>
                </a:cubicBezTo>
                <a:cubicBezTo>
                  <a:pt x="813016" y="524199"/>
                  <a:pt x="812081" y="523408"/>
                  <a:pt x="812081" y="522618"/>
                </a:cubicBezTo>
                <a:cubicBezTo>
                  <a:pt x="811146" y="521828"/>
                  <a:pt x="810210" y="521828"/>
                  <a:pt x="810210" y="521037"/>
                </a:cubicBezTo>
                <a:cubicBezTo>
                  <a:pt x="809278" y="521828"/>
                  <a:pt x="808343" y="521828"/>
                  <a:pt x="808343" y="522618"/>
                </a:cubicBezTo>
                <a:cubicBezTo>
                  <a:pt x="807408" y="522618"/>
                  <a:pt x="806473" y="523408"/>
                  <a:pt x="805537" y="523408"/>
                </a:cubicBezTo>
                <a:cubicBezTo>
                  <a:pt x="805537" y="524199"/>
                  <a:pt x="807408" y="524992"/>
                  <a:pt x="807408" y="525783"/>
                </a:cubicBezTo>
                <a:lnTo>
                  <a:pt x="809278" y="527364"/>
                </a:lnTo>
                <a:lnTo>
                  <a:pt x="807408" y="528154"/>
                </a:lnTo>
                <a:cubicBezTo>
                  <a:pt x="806473" y="528948"/>
                  <a:pt x="805537" y="529738"/>
                  <a:pt x="804605" y="529738"/>
                </a:cubicBezTo>
                <a:lnTo>
                  <a:pt x="802735" y="531319"/>
                </a:lnTo>
                <a:lnTo>
                  <a:pt x="804605" y="532900"/>
                </a:lnTo>
                <a:cubicBezTo>
                  <a:pt x="804605" y="533693"/>
                  <a:pt x="805537" y="534484"/>
                  <a:pt x="806473" y="534484"/>
                </a:cubicBezTo>
                <a:cubicBezTo>
                  <a:pt x="806473" y="535274"/>
                  <a:pt x="807408" y="536064"/>
                  <a:pt x="807408" y="536855"/>
                </a:cubicBezTo>
                <a:lnTo>
                  <a:pt x="805537" y="537648"/>
                </a:lnTo>
                <a:cubicBezTo>
                  <a:pt x="805537" y="538439"/>
                  <a:pt x="807408" y="539229"/>
                  <a:pt x="807408" y="540020"/>
                </a:cubicBezTo>
                <a:cubicBezTo>
                  <a:pt x="807408" y="540020"/>
                  <a:pt x="805537" y="540810"/>
                  <a:pt x="804605" y="540810"/>
                </a:cubicBezTo>
                <a:cubicBezTo>
                  <a:pt x="804605" y="540020"/>
                  <a:pt x="803670" y="540020"/>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4" y="539229"/>
                  <a:pt x="794324" y="540020"/>
                </a:cubicBezTo>
                <a:cubicBezTo>
                  <a:pt x="793388" y="540020"/>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4"/>
                </a:cubicBezTo>
                <a:cubicBezTo>
                  <a:pt x="793388" y="534484"/>
                  <a:pt x="791518" y="533693"/>
                  <a:pt x="791518" y="532900"/>
                </a:cubicBezTo>
                <a:cubicBezTo>
                  <a:pt x="790582" y="532109"/>
                  <a:pt x="790582" y="532109"/>
                  <a:pt x="789650" y="531319"/>
                </a:cubicBezTo>
                <a:cubicBezTo>
                  <a:pt x="789650" y="530528"/>
                  <a:pt x="788715" y="529738"/>
                  <a:pt x="787780" y="529738"/>
                </a:cubicBezTo>
                <a:cubicBezTo>
                  <a:pt x="787780" y="528948"/>
                  <a:pt x="786845" y="528154"/>
                  <a:pt x="786845" y="528154"/>
                </a:cubicBezTo>
                <a:cubicBezTo>
                  <a:pt x="785909" y="527364"/>
                  <a:pt x="784974" y="528948"/>
                  <a:pt x="784042" y="528948"/>
                </a:cubicBezTo>
                <a:cubicBezTo>
                  <a:pt x="784042" y="528948"/>
                  <a:pt x="783107" y="528154"/>
                  <a:pt x="783107" y="527364"/>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4"/>
                  <a:pt x="781236" y="528154"/>
                  <a:pt x="780301" y="528948"/>
                </a:cubicBezTo>
                <a:cubicBezTo>
                  <a:pt x="780301" y="528948"/>
                  <a:pt x="779369" y="529738"/>
                  <a:pt x="778433" y="529738"/>
                </a:cubicBezTo>
                <a:cubicBezTo>
                  <a:pt x="778433" y="530528"/>
                  <a:pt x="776563" y="531319"/>
                  <a:pt x="776563" y="531319"/>
                </a:cubicBezTo>
                <a:cubicBezTo>
                  <a:pt x="776563" y="531319"/>
                  <a:pt x="777498" y="532900"/>
                  <a:pt x="778433" y="532900"/>
                </a:cubicBezTo>
                <a:cubicBezTo>
                  <a:pt x="778433" y="533693"/>
                  <a:pt x="780301" y="534484"/>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6" y="540810"/>
                </a:cubicBezTo>
                <a:lnTo>
                  <a:pt x="773760" y="539229"/>
                </a:lnTo>
                <a:cubicBezTo>
                  <a:pt x="772825" y="538439"/>
                  <a:pt x="772825" y="537648"/>
                  <a:pt x="771890" y="536855"/>
                </a:cubicBezTo>
                <a:lnTo>
                  <a:pt x="773760" y="536064"/>
                </a:lnTo>
                <a:cubicBezTo>
                  <a:pt x="773760" y="535274"/>
                  <a:pt x="771890" y="534484"/>
                  <a:pt x="772825" y="534484"/>
                </a:cubicBezTo>
                <a:cubicBezTo>
                  <a:pt x="772825" y="533693"/>
                  <a:pt x="774696" y="533693"/>
                  <a:pt x="774696" y="532900"/>
                </a:cubicBezTo>
                <a:cubicBezTo>
                  <a:pt x="774696" y="532109"/>
                  <a:pt x="772825" y="531319"/>
                  <a:pt x="772825" y="531319"/>
                </a:cubicBezTo>
                <a:cubicBezTo>
                  <a:pt x="772825" y="530528"/>
                  <a:pt x="774696" y="530528"/>
                  <a:pt x="774696" y="529738"/>
                </a:cubicBezTo>
                <a:cubicBezTo>
                  <a:pt x="773760" y="528154"/>
                  <a:pt x="772825" y="527364"/>
                  <a:pt x="771890" y="525783"/>
                </a:cubicBezTo>
                <a:cubicBezTo>
                  <a:pt x="770955" y="526573"/>
                  <a:pt x="770022" y="527364"/>
                  <a:pt x="770022" y="527364"/>
                </a:cubicBezTo>
                <a:cubicBezTo>
                  <a:pt x="769087" y="528154"/>
                  <a:pt x="768152" y="528154"/>
                  <a:pt x="767217" y="528948"/>
                </a:cubicBezTo>
                <a:lnTo>
                  <a:pt x="769087" y="530528"/>
                </a:lnTo>
                <a:cubicBezTo>
                  <a:pt x="769087" y="531319"/>
                  <a:pt x="767217" y="531319"/>
                  <a:pt x="767217" y="532109"/>
                </a:cubicBezTo>
                <a:cubicBezTo>
                  <a:pt x="767217" y="532109"/>
                  <a:pt x="769087" y="532900"/>
                  <a:pt x="769087" y="533693"/>
                </a:cubicBezTo>
                <a:cubicBezTo>
                  <a:pt x="767217" y="534484"/>
                  <a:pt x="766281" y="535274"/>
                  <a:pt x="764414" y="536064"/>
                </a:cubicBezTo>
                <a:cubicBezTo>
                  <a:pt x="764414" y="536064"/>
                  <a:pt x="763479" y="535274"/>
                  <a:pt x="762543" y="534484"/>
                </a:cubicBezTo>
                <a:lnTo>
                  <a:pt x="761608" y="532900"/>
                </a:lnTo>
                <a:cubicBezTo>
                  <a:pt x="761608" y="532109"/>
                  <a:pt x="763479" y="532109"/>
                  <a:pt x="763479" y="531319"/>
                </a:cubicBezTo>
                <a:cubicBezTo>
                  <a:pt x="763479" y="530528"/>
                  <a:pt x="761608" y="530528"/>
                  <a:pt x="761608" y="529738"/>
                </a:cubicBezTo>
                <a:cubicBezTo>
                  <a:pt x="761608" y="528948"/>
                  <a:pt x="763479" y="528948"/>
                  <a:pt x="764414" y="528154"/>
                </a:cubicBezTo>
                <a:cubicBezTo>
                  <a:pt x="764414" y="528154"/>
                  <a:pt x="762543" y="527364"/>
                  <a:pt x="762543" y="526573"/>
                </a:cubicBezTo>
                <a:cubicBezTo>
                  <a:pt x="761608" y="526573"/>
                  <a:pt x="760673" y="528154"/>
                  <a:pt x="760673" y="528154"/>
                </a:cubicBezTo>
                <a:cubicBezTo>
                  <a:pt x="759741" y="528154"/>
                  <a:pt x="757870" y="528948"/>
                  <a:pt x="757870" y="528948"/>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7" y="528948"/>
                  <a:pt x="750391" y="528154"/>
                </a:cubicBezTo>
                <a:cubicBezTo>
                  <a:pt x="750391" y="528154"/>
                  <a:pt x="749459" y="527364"/>
                  <a:pt x="749459" y="526573"/>
                </a:cubicBezTo>
                <a:cubicBezTo>
                  <a:pt x="748524" y="526573"/>
                  <a:pt x="747589" y="524992"/>
                  <a:pt x="747589" y="524992"/>
                </a:cubicBezTo>
                <a:cubicBezTo>
                  <a:pt x="747589" y="524992"/>
                  <a:pt x="745721" y="525783"/>
                  <a:pt x="745721" y="526573"/>
                </a:cubicBezTo>
                <a:lnTo>
                  <a:pt x="743851" y="527364"/>
                </a:lnTo>
                <a:cubicBezTo>
                  <a:pt x="742915" y="528154"/>
                  <a:pt x="744786" y="528948"/>
                  <a:pt x="744786" y="529738"/>
                </a:cubicBezTo>
                <a:lnTo>
                  <a:pt x="742915" y="530528"/>
                </a:lnTo>
                <a:cubicBezTo>
                  <a:pt x="742915" y="530528"/>
                  <a:pt x="741980" y="529738"/>
                  <a:pt x="741045" y="528948"/>
                </a:cubicBezTo>
                <a:lnTo>
                  <a:pt x="740113" y="527364"/>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4"/>
                </a:cubicBezTo>
                <a:cubicBezTo>
                  <a:pt x="740113" y="527364"/>
                  <a:pt x="738242" y="528154"/>
                  <a:pt x="737307" y="528948"/>
                </a:cubicBezTo>
                <a:cubicBezTo>
                  <a:pt x="737307" y="528948"/>
                  <a:pt x="739178" y="529738"/>
                  <a:pt x="739178" y="530528"/>
                </a:cubicBezTo>
                <a:lnTo>
                  <a:pt x="737307" y="531319"/>
                </a:lnTo>
                <a:lnTo>
                  <a:pt x="735440" y="529738"/>
                </a:lnTo>
                <a:cubicBezTo>
                  <a:pt x="735440" y="528948"/>
                  <a:pt x="734504" y="528948"/>
                  <a:pt x="733569" y="528154"/>
                </a:cubicBezTo>
                <a:cubicBezTo>
                  <a:pt x="733569" y="527364"/>
                  <a:pt x="732634" y="526573"/>
                  <a:pt x="732634" y="526573"/>
                </a:cubicBezTo>
                <a:cubicBezTo>
                  <a:pt x="731699" y="526573"/>
                  <a:pt x="730763" y="528154"/>
                  <a:pt x="730763" y="527364"/>
                </a:cubicBezTo>
                <a:cubicBezTo>
                  <a:pt x="729831" y="527364"/>
                  <a:pt x="728896" y="525783"/>
                  <a:pt x="728896" y="525783"/>
                </a:cubicBezTo>
                <a:cubicBezTo>
                  <a:pt x="727961" y="525783"/>
                  <a:pt x="727025" y="527364"/>
                  <a:pt x="727025" y="527364"/>
                </a:cubicBezTo>
                <a:cubicBezTo>
                  <a:pt x="726090" y="527364"/>
                  <a:pt x="725155" y="525783"/>
                  <a:pt x="725155" y="525783"/>
                </a:cubicBezTo>
                <a:cubicBezTo>
                  <a:pt x="724223" y="525783"/>
                  <a:pt x="723287" y="526573"/>
                  <a:pt x="723287" y="526573"/>
                </a:cubicBezTo>
                <a:cubicBezTo>
                  <a:pt x="723287" y="527364"/>
                  <a:pt x="724223" y="528154"/>
                  <a:pt x="724223" y="528948"/>
                </a:cubicBezTo>
                <a:cubicBezTo>
                  <a:pt x="725155" y="528948"/>
                  <a:pt x="726090" y="530528"/>
                  <a:pt x="726090" y="530528"/>
                </a:cubicBezTo>
                <a:lnTo>
                  <a:pt x="727961" y="528948"/>
                </a:lnTo>
                <a:cubicBezTo>
                  <a:pt x="728896" y="529738"/>
                  <a:pt x="729831" y="530528"/>
                  <a:pt x="729831" y="530528"/>
                </a:cubicBezTo>
                <a:cubicBezTo>
                  <a:pt x="729831" y="531319"/>
                  <a:pt x="727961" y="531319"/>
                  <a:pt x="727961" y="532109"/>
                </a:cubicBezTo>
                <a:cubicBezTo>
                  <a:pt x="727961" y="532900"/>
                  <a:pt x="726090" y="532900"/>
                  <a:pt x="726090" y="533693"/>
                </a:cubicBezTo>
                <a:lnTo>
                  <a:pt x="724223" y="532109"/>
                </a:lnTo>
                <a:cubicBezTo>
                  <a:pt x="724223" y="531319"/>
                  <a:pt x="722352" y="532900"/>
                  <a:pt x="722352" y="532900"/>
                </a:cubicBezTo>
                <a:cubicBezTo>
                  <a:pt x="721417" y="532900"/>
                  <a:pt x="720482" y="531319"/>
                  <a:pt x="720482" y="531319"/>
                </a:cubicBezTo>
                <a:cubicBezTo>
                  <a:pt x="720482" y="531319"/>
                  <a:pt x="722352" y="530528"/>
                  <a:pt x="722352" y="529738"/>
                </a:cubicBezTo>
                <a:cubicBezTo>
                  <a:pt x="722352" y="529738"/>
                  <a:pt x="721417" y="528948"/>
                  <a:pt x="720482" y="528154"/>
                </a:cubicBezTo>
                <a:cubicBezTo>
                  <a:pt x="720482" y="527364"/>
                  <a:pt x="719550" y="527364"/>
                  <a:pt x="719550" y="526573"/>
                </a:cubicBezTo>
                <a:cubicBezTo>
                  <a:pt x="719550" y="525783"/>
                  <a:pt x="721417" y="525783"/>
                  <a:pt x="721417" y="524992"/>
                </a:cubicBezTo>
                <a:cubicBezTo>
                  <a:pt x="721417" y="524992"/>
                  <a:pt x="719550" y="524199"/>
                  <a:pt x="719550" y="523408"/>
                </a:cubicBezTo>
                <a:cubicBezTo>
                  <a:pt x="719550"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1" y="522618"/>
                </a:cubicBezTo>
                <a:cubicBezTo>
                  <a:pt x="712071" y="522618"/>
                  <a:pt x="711135" y="524199"/>
                  <a:pt x="710203" y="524199"/>
                </a:cubicBezTo>
                <a:cubicBezTo>
                  <a:pt x="710203" y="524199"/>
                  <a:pt x="712071" y="524992"/>
                  <a:pt x="712071" y="525783"/>
                </a:cubicBezTo>
                <a:cubicBezTo>
                  <a:pt x="712071" y="525783"/>
                  <a:pt x="710203" y="526573"/>
                  <a:pt x="710203" y="527364"/>
                </a:cubicBezTo>
                <a:lnTo>
                  <a:pt x="711135" y="528948"/>
                </a:lnTo>
                <a:cubicBezTo>
                  <a:pt x="712071" y="528948"/>
                  <a:pt x="713006" y="527364"/>
                  <a:pt x="713941" y="527364"/>
                </a:cubicBezTo>
                <a:lnTo>
                  <a:pt x="714876" y="528948"/>
                </a:lnTo>
                <a:cubicBezTo>
                  <a:pt x="715812" y="528948"/>
                  <a:pt x="716744" y="527364"/>
                  <a:pt x="717679" y="528154"/>
                </a:cubicBezTo>
                <a:cubicBezTo>
                  <a:pt x="717679" y="528154"/>
                  <a:pt x="718614" y="528948"/>
                  <a:pt x="718614" y="529738"/>
                </a:cubicBezTo>
                <a:cubicBezTo>
                  <a:pt x="719550" y="530528"/>
                  <a:pt x="719550" y="530528"/>
                  <a:pt x="720482" y="531319"/>
                </a:cubicBezTo>
                <a:lnTo>
                  <a:pt x="718614" y="532900"/>
                </a:lnTo>
                <a:lnTo>
                  <a:pt x="719550" y="534484"/>
                </a:lnTo>
                <a:cubicBezTo>
                  <a:pt x="720482" y="535274"/>
                  <a:pt x="721417" y="535274"/>
                  <a:pt x="721417" y="536064"/>
                </a:cubicBezTo>
                <a:lnTo>
                  <a:pt x="719550" y="537648"/>
                </a:lnTo>
                <a:cubicBezTo>
                  <a:pt x="718614" y="537648"/>
                  <a:pt x="718614" y="536064"/>
                  <a:pt x="717679" y="536064"/>
                </a:cubicBezTo>
                <a:cubicBezTo>
                  <a:pt x="717679" y="535274"/>
                  <a:pt x="716744" y="534484"/>
                  <a:pt x="715812" y="533693"/>
                </a:cubicBezTo>
                <a:cubicBezTo>
                  <a:pt x="715812" y="533693"/>
                  <a:pt x="714876" y="535274"/>
                  <a:pt x="713941" y="535274"/>
                </a:cubicBezTo>
                <a:lnTo>
                  <a:pt x="713006" y="533693"/>
                </a:lnTo>
                <a:cubicBezTo>
                  <a:pt x="712071" y="533693"/>
                  <a:pt x="711135" y="532109"/>
                  <a:pt x="711135" y="532109"/>
                </a:cubicBezTo>
                <a:cubicBezTo>
                  <a:pt x="710203" y="532109"/>
                  <a:pt x="709268" y="532900"/>
                  <a:pt x="709268" y="532900"/>
                </a:cubicBezTo>
                <a:cubicBezTo>
                  <a:pt x="708333" y="532900"/>
                  <a:pt x="707397" y="531319"/>
                  <a:pt x="707397" y="531319"/>
                </a:cubicBezTo>
                <a:cubicBezTo>
                  <a:pt x="706462" y="531319"/>
                  <a:pt x="705530" y="532900"/>
                  <a:pt x="705530" y="532900"/>
                </a:cubicBezTo>
                <a:cubicBezTo>
                  <a:pt x="704595" y="532900"/>
                  <a:pt x="704595" y="531319"/>
                  <a:pt x="703659" y="531319"/>
                </a:cubicBezTo>
                <a:cubicBezTo>
                  <a:pt x="702724" y="531319"/>
                  <a:pt x="701789" y="532109"/>
                  <a:pt x="701789" y="532109"/>
                </a:cubicBezTo>
                <a:cubicBezTo>
                  <a:pt x="700854" y="532109"/>
                  <a:pt x="700854" y="530528"/>
                  <a:pt x="699922" y="530528"/>
                </a:cubicBezTo>
                <a:cubicBezTo>
                  <a:pt x="699922" y="530528"/>
                  <a:pt x="701789" y="529738"/>
                  <a:pt x="701789" y="528948"/>
                </a:cubicBezTo>
                <a:cubicBezTo>
                  <a:pt x="702724" y="528948"/>
                  <a:pt x="703659" y="528154"/>
                  <a:pt x="703659" y="528154"/>
                </a:cubicBezTo>
                <a:lnTo>
                  <a:pt x="702724" y="525783"/>
                </a:lnTo>
                <a:cubicBezTo>
                  <a:pt x="701789" y="525783"/>
                  <a:pt x="700854" y="527364"/>
                  <a:pt x="700854" y="527364"/>
                </a:cubicBezTo>
                <a:cubicBezTo>
                  <a:pt x="698986" y="526573"/>
                  <a:pt x="698051" y="524992"/>
                  <a:pt x="697116" y="524199"/>
                </a:cubicBezTo>
                <a:cubicBezTo>
                  <a:pt x="697116" y="523408"/>
                  <a:pt x="696180" y="522618"/>
                  <a:pt x="695248" y="521828"/>
                </a:cubicBezTo>
                <a:lnTo>
                  <a:pt x="693378" y="523408"/>
                </a:lnTo>
                <a:cubicBezTo>
                  <a:pt x="693378" y="524199"/>
                  <a:pt x="695248" y="524992"/>
                  <a:pt x="695248" y="524992"/>
                </a:cubicBezTo>
                <a:cubicBezTo>
                  <a:pt x="695248" y="525783"/>
                  <a:pt x="696180" y="526573"/>
                  <a:pt x="697116" y="527364"/>
                </a:cubicBezTo>
                <a:cubicBezTo>
                  <a:pt x="697116" y="527364"/>
                  <a:pt x="698051" y="528154"/>
                  <a:pt x="698051" y="528948"/>
                </a:cubicBezTo>
                <a:cubicBezTo>
                  <a:pt x="698986" y="528948"/>
                  <a:pt x="699922" y="530528"/>
                  <a:pt x="699922" y="530528"/>
                </a:cubicBezTo>
                <a:lnTo>
                  <a:pt x="698051" y="532109"/>
                </a:lnTo>
                <a:lnTo>
                  <a:pt x="696180" y="530528"/>
                </a:lnTo>
                <a:cubicBezTo>
                  <a:pt x="696180" y="529738"/>
                  <a:pt x="695248" y="528948"/>
                  <a:pt x="694313" y="528154"/>
                </a:cubicBezTo>
                <a:cubicBezTo>
                  <a:pt x="694313" y="528948"/>
                  <a:pt x="692443" y="528948"/>
                  <a:pt x="692443" y="529738"/>
                </a:cubicBezTo>
                <a:cubicBezTo>
                  <a:pt x="692443" y="530528"/>
                  <a:pt x="694313" y="531319"/>
                  <a:pt x="694313" y="531319"/>
                </a:cubicBezTo>
                <a:cubicBezTo>
                  <a:pt x="694313" y="532109"/>
                  <a:pt x="692443" y="532109"/>
                  <a:pt x="692443" y="532900"/>
                </a:cubicBezTo>
                <a:cubicBezTo>
                  <a:pt x="691507" y="533693"/>
                  <a:pt x="693378" y="534484"/>
                  <a:pt x="693378" y="534484"/>
                </a:cubicBezTo>
                <a:cubicBezTo>
                  <a:pt x="693378" y="535274"/>
                  <a:pt x="691507" y="535274"/>
                  <a:pt x="691507" y="536064"/>
                </a:cubicBezTo>
                <a:cubicBezTo>
                  <a:pt x="690575" y="536064"/>
                  <a:pt x="690575" y="534484"/>
                  <a:pt x="689640" y="534484"/>
                </a:cubicBezTo>
                <a:cubicBezTo>
                  <a:pt x="689640" y="534484"/>
                  <a:pt x="688705" y="535274"/>
                  <a:pt x="687769" y="535274"/>
                </a:cubicBezTo>
                <a:cubicBezTo>
                  <a:pt x="687769" y="535274"/>
                  <a:pt x="686834" y="533693"/>
                  <a:pt x="685902" y="533693"/>
                </a:cubicBezTo>
                <a:cubicBezTo>
                  <a:pt x="685902" y="533693"/>
                  <a:pt x="684967" y="532900"/>
                  <a:pt x="684967" y="532109"/>
                </a:cubicBezTo>
                <a:cubicBezTo>
                  <a:pt x="684031" y="532109"/>
                  <a:pt x="683096" y="530528"/>
                  <a:pt x="683096" y="530528"/>
                </a:cubicBezTo>
                <a:cubicBezTo>
                  <a:pt x="682161" y="530528"/>
                  <a:pt x="681226" y="531319"/>
                  <a:pt x="681226" y="531319"/>
                </a:cubicBezTo>
                <a:cubicBezTo>
                  <a:pt x="680294" y="531319"/>
                  <a:pt x="679358" y="532900"/>
                  <a:pt x="679358" y="532900"/>
                </a:cubicBezTo>
                <a:cubicBezTo>
                  <a:pt x="678423" y="533693"/>
                  <a:pt x="677488" y="534484"/>
                  <a:pt x="676552" y="534484"/>
                </a:cubicBezTo>
                <a:lnTo>
                  <a:pt x="675620" y="532900"/>
                </a:lnTo>
                <a:cubicBezTo>
                  <a:pt x="674685" y="532900"/>
                  <a:pt x="673750" y="533693"/>
                  <a:pt x="672815" y="533693"/>
                </a:cubicBezTo>
                <a:cubicBezTo>
                  <a:pt x="672815" y="533693"/>
                  <a:pt x="674685" y="535274"/>
                  <a:pt x="674685" y="536064"/>
                </a:cubicBezTo>
                <a:lnTo>
                  <a:pt x="672815" y="536855"/>
                </a:lnTo>
                <a:lnTo>
                  <a:pt x="670944" y="535274"/>
                </a:lnTo>
                <a:lnTo>
                  <a:pt x="669077" y="536855"/>
                </a:lnTo>
                <a:lnTo>
                  <a:pt x="667206" y="534484"/>
                </a:lnTo>
                <a:cubicBezTo>
                  <a:pt x="668141" y="534484"/>
                  <a:pt x="669077" y="533693"/>
                  <a:pt x="669077" y="533693"/>
                </a:cubicBezTo>
                <a:cubicBezTo>
                  <a:pt x="669077" y="532900"/>
                  <a:pt x="668141" y="532109"/>
                  <a:pt x="668141" y="532109"/>
                </a:cubicBezTo>
                <a:cubicBezTo>
                  <a:pt x="668141" y="531319"/>
                  <a:pt x="666271" y="530528"/>
                  <a:pt x="666271" y="529738"/>
                </a:cubicBezTo>
                <a:lnTo>
                  <a:pt x="668141" y="528948"/>
                </a:lnTo>
                <a:cubicBezTo>
                  <a:pt x="668141" y="528154"/>
                  <a:pt x="667206" y="527364"/>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6" y="527364"/>
                  <a:pt x="660666" y="528154"/>
                </a:cubicBezTo>
                <a:cubicBezTo>
                  <a:pt x="661598" y="528154"/>
                  <a:pt x="662533" y="528948"/>
                  <a:pt x="662533" y="529738"/>
                </a:cubicBezTo>
                <a:lnTo>
                  <a:pt x="660666" y="530528"/>
                </a:lnTo>
                <a:cubicBezTo>
                  <a:pt x="660666" y="531319"/>
                  <a:pt x="662533" y="532109"/>
                  <a:pt x="662533" y="532900"/>
                </a:cubicBezTo>
                <a:lnTo>
                  <a:pt x="659730" y="533693"/>
                </a:lnTo>
                <a:cubicBezTo>
                  <a:pt x="659730" y="533693"/>
                  <a:pt x="658795" y="532900"/>
                  <a:pt x="658795" y="532109"/>
                </a:cubicBezTo>
                <a:cubicBezTo>
                  <a:pt x="658795" y="532109"/>
                  <a:pt x="656925" y="531319"/>
                  <a:pt x="656925" y="530528"/>
                </a:cubicBezTo>
                <a:cubicBezTo>
                  <a:pt x="656925" y="530528"/>
                  <a:pt x="658795" y="529738"/>
                  <a:pt x="658795" y="528948"/>
                </a:cubicBezTo>
                <a:cubicBezTo>
                  <a:pt x="658795" y="528948"/>
                  <a:pt x="657860" y="528154"/>
                  <a:pt x="656925" y="527364"/>
                </a:cubicBezTo>
                <a:cubicBezTo>
                  <a:pt x="656925" y="526573"/>
                  <a:pt x="655992" y="526573"/>
                  <a:pt x="655992" y="525783"/>
                </a:cubicBezTo>
                <a:cubicBezTo>
                  <a:pt x="655057" y="525783"/>
                  <a:pt x="654122" y="526573"/>
                  <a:pt x="654122" y="526573"/>
                </a:cubicBezTo>
                <a:cubicBezTo>
                  <a:pt x="653187" y="527364"/>
                  <a:pt x="655057" y="528948"/>
                  <a:pt x="655057" y="528948"/>
                </a:cubicBezTo>
                <a:lnTo>
                  <a:pt x="656925" y="530528"/>
                </a:lnTo>
                <a:cubicBezTo>
                  <a:pt x="656925" y="530528"/>
                  <a:pt x="655057" y="531319"/>
                  <a:pt x="655057" y="532109"/>
                </a:cubicBezTo>
                <a:cubicBezTo>
                  <a:pt x="654122" y="532109"/>
                  <a:pt x="653187" y="532900"/>
                  <a:pt x="652251" y="532900"/>
                </a:cubicBezTo>
                <a:lnTo>
                  <a:pt x="651319" y="531319"/>
                </a:lnTo>
                <a:cubicBezTo>
                  <a:pt x="650384" y="530528"/>
                  <a:pt x="650384" y="529738"/>
                  <a:pt x="649449" y="529738"/>
                </a:cubicBezTo>
                <a:cubicBezTo>
                  <a:pt x="649449" y="529738"/>
                  <a:pt x="648513" y="528154"/>
                  <a:pt x="647578" y="528154"/>
                </a:cubicBezTo>
                <a:cubicBezTo>
                  <a:pt x="647578" y="528154"/>
                  <a:pt x="646643" y="528948"/>
                  <a:pt x="645711" y="528948"/>
                </a:cubicBezTo>
                <a:cubicBezTo>
                  <a:pt x="645711" y="528948"/>
                  <a:pt x="647578" y="530528"/>
                  <a:pt x="647578" y="531319"/>
                </a:cubicBezTo>
                <a:lnTo>
                  <a:pt x="645711" y="532109"/>
                </a:lnTo>
                <a:cubicBezTo>
                  <a:pt x="645711" y="532900"/>
                  <a:pt x="646643" y="533693"/>
                  <a:pt x="646643" y="534484"/>
                </a:cubicBezTo>
                <a:lnTo>
                  <a:pt x="644776" y="535274"/>
                </a:lnTo>
                <a:cubicBezTo>
                  <a:pt x="644776" y="535274"/>
                  <a:pt x="643840" y="533693"/>
                  <a:pt x="642905" y="533693"/>
                </a:cubicBezTo>
                <a:cubicBezTo>
                  <a:pt x="642905" y="532900"/>
                  <a:pt x="641970" y="532900"/>
                  <a:pt x="641970" y="532109"/>
                </a:cubicBezTo>
                <a:cubicBezTo>
                  <a:pt x="641034" y="531319"/>
                  <a:pt x="641034" y="530528"/>
                  <a:pt x="640102" y="530528"/>
                </a:cubicBezTo>
                <a:cubicBezTo>
                  <a:pt x="640102" y="529738"/>
                  <a:pt x="639167" y="528948"/>
                  <a:pt x="638232" y="528154"/>
                </a:cubicBezTo>
                <a:lnTo>
                  <a:pt x="636361" y="529738"/>
                </a:lnTo>
                <a:cubicBezTo>
                  <a:pt x="635429" y="529738"/>
                  <a:pt x="635429" y="528154"/>
                  <a:pt x="634494" y="528154"/>
                </a:cubicBezTo>
                <a:lnTo>
                  <a:pt x="632623" y="528948"/>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8"/>
                  <a:pt x="625148" y="528154"/>
                </a:cubicBezTo>
                <a:cubicBezTo>
                  <a:pt x="625148" y="528154"/>
                  <a:pt x="624212" y="529738"/>
                  <a:pt x="623277" y="529738"/>
                </a:cubicBezTo>
                <a:cubicBezTo>
                  <a:pt x="622342" y="529738"/>
                  <a:pt x="622342" y="528154"/>
                  <a:pt x="621410" y="528154"/>
                </a:cubicBezTo>
                <a:cubicBezTo>
                  <a:pt x="621410" y="528154"/>
                  <a:pt x="620474" y="528948"/>
                  <a:pt x="619539" y="529738"/>
                </a:cubicBezTo>
                <a:lnTo>
                  <a:pt x="621410" y="531319"/>
                </a:lnTo>
                <a:cubicBezTo>
                  <a:pt x="621410" y="531319"/>
                  <a:pt x="619539" y="532109"/>
                  <a:pt x="619539" y="532900"/>
                </a:cubicBezTo>
                <a:cubicBezTo>
                  <a:pt x="619539" y="532900"/>
                  <a:pt x="620474" y="533693"/>
                  <a:pt x="620474" y="534484"/>
                </a:cubicBezTo>
                <a:cubicBezTo>
                  <a:pt x="621410" y="534484"/>
                  <a:pt x="622342" y="536064"/>
                  <a:pt x="622342" y="536064"/>
                </a:cubicBezTo>
                <a:cubicBezTo>
                  <a:pt x="621410" y="536064"/>
                  <a:pt x="620474" y="537648"/>
                  <a:pt x="620474" y="537648"/>
                </a:cubicBezTo>
                <a:cubicBezTo>
                  <a:pt x="619539" y="536855"/>
                  <a:pt x="619539" y="536064"/>
                  <a:pt x="618604" y="535274"/>
                </a:cubicBezTo>
                <a:cubicBezTo>
                  <a:pt x="617669"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900"/>
                  <a:pt x="609257" y="532900"/>
                </a:cubicBezTo>
                <a:cubicBezTo>
                  <a:pt x="609257" y="532900"/>
                  <a:pt x="608322" y="532109"/>
                  <a:pt x="608322" y="531319"/>
                </a:cubicBezTo>
                <a:cubicBezTo>
                  <a:pt x="607387" y="530528"/>
                  <a:pt x="606452" y="529738"/>
                  <a:pt x="606452" y="529738"/>
                </a:cubicBezTo>
                <a:cubicBezTo>
                  <a:pt x="606452" y="528948"/>
                  <a:pt x="604584" y="528154"/>
                  <a:pt x="604584" y="527364"/>
                </a:cubicBezTo>
                <a:cubicBezTo>
                  <a:pt x="604584" y="527364"/>
                  <a:pt x="606452" y="526573"/>
                  <a:pt x="607387" y="526573"/>
                </a:cubicBezTo>
                <a:lnTo>
                  <a:pt x="605520" y="524992"/>
                </a:lnTo>
                <a:cubicBezTo>
                  <a:pt x="605520" y="524199"/>
                  <a:pt x="603649" y="525783"/>
                  <a:pt x="603649" y="525783"/>
                </a:cubicBezTo>
                <a:cubicBezTo>
                  <a:pt x="602714" y="525783"/>
                  <a:pt x="601782" y="527364"/>
                  <a:pt x="600846" y="527364"/>
                </a:cubicBezTo>
                <a:lnTo>
                  <a:pt x="599911" y="525783"/>
                </a:lnTo>
                <a:cubicBezTo>
                  <a:pt x="598976" y="525783"/>
                  <a:pt x="598041" y="526573"/>
                  <a:pt x="597105" y="526573"/>
                </a:cubicBezTo>
                <a:cubicBezTo>
                  <a:pt x="596173" y="528154"/>
                  <a:pt x="594303" y="528948"/>
                  <a:pt x="593367" y="529738"/>
                </a:cubicBezTo>
                <a:cubicBezTo>
                  <a:pt x="594303" y="529738"/>
                  <a:pt x="594303" y="531319"/>
                  <a:pt x="595238" y="531319"/>
                </a:cubicBezTo>
                <a:cubicBezTo>
                  <a:pt x="595238" y="531319"/>
                  <a:pt x="593367" y="532900"/>
                  <a:pt x="592432" y="532900"/>
                </a:cubicBezTo>
                <a:lnTo>
                  <a:pt x="591500" y="531319"/>
                </a:lnTo>
                <a:cubicBezTo>
                  <a:pt x="590565" y="530528"/>
                  <a:pt x="590565" y="529738"/>
                  <a:pt x="589629" y="528948"/>
                </a:cubicBezTo>
                <a:cubicBezTo>
                  <a:pt x="589629" y="529738"/>
                  <a:pt x="587759" y="530528"/>
                  <a:pt x="587759" y="530528"/>
                </a:cubicBezTo>
                <a:cubicBezTo>
                  <a:pt x="587759" y="531319"/>
                  <a:pt x="588694" y="532109"/>
                  <a:pt x="589629" y="532109"/>
                </a:cubicBezTo>
                <a:cubicBezTo>
                  <a:pt x="589629" y="532900"/>
                  <a:pt x="590565" y="533693"/>
                  <a:pt x="590565" y="533693"/>
                </a:cubicBezTo>
                <a:cubicBezTo>
                  <a:pt x="590565" y="534484"/>
                  <a:pt x="588694" y="535274"/>
                  <a:pt x="588694" y="535274"/>
                </a:cubicBezTo>
                <a:lnTo>
                  <a:pt x="586824" y="536855"/>
                </a:lnTo>
                <a:cubicBezTo>
                  <a:pt x="585892" y="536855"/>
                  <a:pt x="584956" y="535274"/>
                  <a:pt x="584956" y="535274"/>
                </a:cubicBezTo>
                <a:lnTo>
                  <a:pt x="586824" y="533693"/>
                </a:lnTo>
                <a:lnTo>
                  <a:pt x="585892" y="532109"/>
                </a:lnTo>
                <a:cubicBezTo>
                  <a:pt x="584956" y="531319"/>
                  <a:pt x="584021" y="530528"/>
                  <a:pt x="584021" y="529738"/>
                </a:cubicBezTo>
                <a:lnTo>
                  <a:pt x="582151" y="531319"/>
                </a:lnTo>
                <a:cubicBezTo>
                  <a:pt x="581218" y="532109"/>
                  <a:pt x="580283" y="532900"/>
                  <a:pt x="579348" y="532900"/>
                </a:cubicBezTo>
                <a:lnTo>
                  <a:pt x="578413" y="531319"/>
                </a:lnTo>
                <a:cubicBezTo>
                  <a:pt x="577477" y="531319"/>
                  <a:pt x="576542" y="532109"/>
                  <a:pt x="575610" y="532109"/>
                </a:cubicBezTo>
                <a:cubicBezTo>
                  <a:pt x="575610" y="532900"/>
                  <a:pt x="574675" y="533693"/>
                  <a:pt x="573739" y="533693"/>
                </a:cubicBezTo>
                <a:lnTo>
                  <a:pt x="571872" y="535274"/>
                </a:lnTo>
                <a:cubicBezTo>
                  <a:pt x="571872" y="535274"/>
                  <a:pt x="570937" y="533693"/>
                  <a:pt x="570002" y="533693"/>
                </a:cubicBezTo>
                <a:cubicBezTo>
                  <a:pt x="570002" y="532900"/>
                  <a:pt x="569066" y="532109"/>
                  <a:pt x="569066" y="531319"/>
                </a:cubicBezTo>
                <a:lnTo>
                  <a:pt x="570937" y="530528"/>
                </a:lnTo>
                <a:cubicBezTo>
                  <a:pt x="570937" y="529738"/>
                  <a:pt x="569066" y="528948"/>
                  <a:pt x="569066" y="528154"/>
                </a:cubicBezTo>
                <a:lnTo>
                  <a:pt x="567199" y="529738"/>
                </a:lnTo>
                <a:lnTo>
                  <a:pt x="565328" y="528154"/>
                </a:lnTo>
                <a:cubicBezTo>
                  <a:pt x="565328" y="528154"/>
                  <a:pt x="564393" y="526573"/>
                  <a:pt x="563458" y="526573"/>
                </a:cubicBezTo>
                <a:cubicBezTo>
                  <a:pt x="563458" y="526573"/>
                  <a:pt x="562523" y="527364"/>
                  <a:pt x="561590" y="527364"/>
                </a:cubicBezTo>
                <a:cubicBezTo>
                  <a:pt x="561590" y="528154"/>
                  <a:pt x="559720" y="528948"/>
                  <a:pt x="559720" y="528948"/>
                </a:cubicBezTo>
                <a:cubicBezTo>
                  <a:pt x="559720" y="528948"/>
                  <a:pt x="558785" y="527364"/>
                  <a:pt x="557849" y="527364"/>
                </a:cubicBezTo>
                <a:lnTo>
                  <a:pt x="560655" y="525783"/>
                </a:lnTo>
                <a:lnTo>
                  <a:pt x="558785" y="524199"/>
                </a:lnTo>
                <a:cubicBezTo>
                  <a:pt x="558785" y="523408"/>
                  <a:pt x="557849" y="522618"/>
                  <a:pt x="556914" y="522618"/>
                </a:cubicBezTo>
                <a:cubicBezTo>
                  <a:pt x="556914" y="521828"/>
                  <a:pt x="555982" y="521037"/>
                  <a:pt x="555047" y="520247"/>
                </a:cubicBezTo>
                <a:cubicBezTo>
                  <a:pt x="555047" y="521037"/>
                  <a:pt x="553176" y="521828"/>
                  <a:pt x="553176" y="521828"/>
                </a:cubicBezTo>
                <a:cubicBezTo>
                  <a:pt x="553176" y="522618"/>
                  <a:pt x="554111" y="523408"/>
                  <a:pt x="555047" y="523408"/>
                </a:cubicBezTo>
                <a:cubicBezTo>
                  <a:pt x="555047" y="524199"/>
                  <a:pt x="555982" y="524992"/>
                  <a:pt x="556914" y="525783"/>
                </a:cubicBezTo>
                <a:cubicBezTo>
                  <a:pt x="556914" y="525783"/>
                  <a:pt x="557849" y="526573"/>
                  <a:pt x="557849" y="527364"/>
                </a:cubicBezTo>
                <a:lnTo>
                  <a:pt x="555982" y="528154"/>
                </a:lnTo>
                <a:cubicBezTo>
                  <a:pt x="555982" y="528154"/>
                  <a:pt x="555047" y="527364"/>
                  <a:pt x="554111" y="526573"/>
                </a:cubicBezTo>
                <a:cubicBezTo>
                  <a:pt x="553176" y="525783"/>
                  <a:pt x="552241" y="524199"/>
                  <a:pt x="551309" y="523408"/>
                </a:cubicBezTo>
                <a:lnTo>
                  <a:pt x="549438" y="524199"/>
                </a:lnTo>
                <a:cubicBezTo>
                  <a:pt x="549438" y="524992"/>
                  <a:pt x="550374" y="525783"/>
                  <a:pt x="550374" y="526573"/>
                </a:cubicBezTo>
                <a:cubicBezTo>
                  <a:pt x="551309" y="526573"/>
                  <a:pt x="552241" y="527364"/>
                  <a:pt x="552241" y="528154"/>
                </a:cubicBezTo>
                <a:cubicBezTo>
                  <a:pt x="552241" y="528154"/>
                  <a:pt x="550374" y="528948"/>
                  <a:pt x="550374" y="529738"/>
                </a:cubicBezTo>
                <a:cubicBezTo>
                  <a:pt x="550374" y="529738"/>
                  <a:pt x="552241" y="530528"/>
                  <a:pt x="552241" y="531319"/>
                </a:cubicBezTo>
                <a:cubicBezTo>
                  <a:pt x="552241" y="531319"/>
                  <a:pt x="550374" y="532109"/>
                  <a:pt x="549438" y="532900"/>
                </a:cubicBezTo>
                <a:lnTo>
                  <a:pt x="548503" y="530528"/>
                </a:lnTo>
                <a:cubicBezTo>
                  <a:pt x="547568" y="530528"/>
                  <a:pt x="546636" y="532109"/>
                  <a:pt x="545700" y="532109"/>
                </a:cubicBezTo>
                <a:cubicBezTo>
                  <a:pt x="545700" y="532900"/>
                  <a:pt x="544765" y="532900"/>
                  <a:pt x="543830" y="533693"/>
                </a:cubicBezTo>
                <a:cubicBezTo>
                  <a:pt x="543830" y="533693"/>
                  <a:pt x="542895" y="534484"/>
                  <a:pt x="541962" y="534484"/>
                </a:cubicBezTo>
                <a:cubicBezTo>
                  <a:pt x="541962" y="535274"/>
                  <a:pt x="541027" y="532900"/>
                  <a:pt x="540092" y="532900"/>
                </a:cubicBezTo>
                <a:cubicBezTo>
                  <a:pt x="540092" y="532900"/>
                  <a:pt x="539157" y="534484"/>
                  <a:pt x="538221" y="534484"/>
                </a:cubicBezTo>
                <a:cubicBezTo>
                  <a:pt x="537289" y="534484"/>
                  <a:pt x="537289" y="532900"/>
                  <a:pt x="536354" y="532900"/>
                </a:cubicBezTo>
                <a:cubicBezTo>
                  <a:pt x="536354" y="532900"/>
                  <a:pt x="535419" y="533693"/>
                  <a:pt x="534483" y="533693"/>
                </a:cubicBezTo>
                <a:cubicBezTo>
                  <a:pt x="534483" y="534484"/>
                  <a:pt x="533548" y="535274"/>
                  <a:pt x="532613" y="535274"/>
                </a:cubicBezTo>
                <a:cubicBezTo>
                  <a:pt x="532613" y="535274"/>
                  <a:pt x="531681" y="533693"/>
                  <a:pt x="530746" y="533693"/>
                </a:cubicBezTo>
                <a:cubicBezTo>
                  <a:pt x="530746" y="533693"/>
                  <a:pt x="529810" y="534484"/>
                  <a:pt x="528875" y="535274"/>
                </a:cubicBezTo>
                <a:lnTo>
                  <a:pt x="530746" y="536855"/>
                </a:lnTo>
                <a:lnTo>
                  <a:pt x="531681" y="538439"/>
                </a:lnTo>
                <a:lnTo>
                  <a:pt x="529810" y="540020"/>
                </a:lnTo>
                <a:cubicBezTo>
                  <a:pt x="529810" y="540020"/>
                  <a:pt x="528875" y="538439"/>
                  <a:pt x="527940" y="538439"/>
                </a:cubicBezTo>
                <a:cubicBezTo>
                  <a:pt x="527940" y="537648"/>
                  <a:pt x="527008" y="536855"/>
                  <a:pt x="527008" y="536064"/>
                </a:cubicBezTo>
                <a:cubicBezTo>
                  <a:pt x="526072" y="536064"/>
                  <a:pt x="526072" y="535274"/>
                  <a:pt x="525137" y="534484"/>
                </a:cubicBezTo>
                <a:cubicBezTo>
                  <a:pt x="524202" y="533693"/>
                  <a:pt x="524202" y="533693"/>
                  <a:pt x="523267" y="532900"/>
                </a:cubicBezTo>
                <a:cubicBezTo>
                  <a:pt x="523267" y="532109"/>
                  <a:pt x="522331" y="531319"/>
                  <a:pt x="522331" y="531319"/>
                </a:cubicBezTo>
                <a:cubicBezTo>
                  <a:pt x="522331" y="530528"/>
                  <a:pt x="524202" y="529738"/>
                  <a:pt x="524202" y="529738"/>
                </a:cubicBezTo>
                <a:cubicBezTo>
                  <a:pt x="524202" y="528948"/>
                  <a:pt x="522331" y="528154"/>
                  <a:pt x="522331" y="528154"/>
                </a:cubicBezTo>
                <a:cubicBezTo>
                  <a:pt x="521399" y="528154"/>
                  <a:pt x="521399" y="528948"/>
                  <a:pt x="520464" y="528948"/>
                </a:cubicBezTo>
                <a:cubicBezTo>
                  <a:pt x="519529" y="528948"/>
                  <a:pt x="519529" y="527364"/>
                  <a:pt x="518593" y="527364"/>
                </a:cubicBezTo>
                <a:lnTo>
                  <a:pt x="516726" y="528948"/>
                </a:lnTo>
                <a:lnTo>
                  <a:pt x="518593" y="530528"/>
                </a:lnTo>
                <a:cubicBezTo>
                  <a:pt x="518593" y="531319"/>
                  <a:pt x="516726" y="531319"/>
                  <a:pt x="515791" y="532109"/>
                </a:cubicBezTo>
                <a:cubicBezTo>
                  <a:pt x="515791" y="532109"/>
                  <a:pt x="517658" y="532900"/>
                  <a:pt x="517658" y="533693"/>
                </a:cubicBezTo>
                <a:cubicBezTo>
                  <a:pt x="517658" y="534484"/>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6" y="535274"/>
                  <a:pt x="513920" y="536064"/>
                  <a:pt x="513920" y="536064"/>
                </a:cubicBezTo>
                <a:cubicBezTo>
                  <a:pt x="512985" y="536064"/>
                  <a:pt x="512985" y="534484"/>
                  <a:pt x="512053" y="534484"/>
                </a:cubicBezTo>
                <a:lnTo>
                  <a:pt x="513920" y="532900"/>
                </a:lnTo>
                <a:cubicBezTo>
                  <a:pt x="513920" y="532900"/>
                  <a:pt x="512053" y="532109"/>
                  <a:pt x="512985" y="531319"/>
                </a:cubicBezTo>
                <a:lnTo>
                  <a:pt x="514856" y="530528"/>
                </a:lnTo>
                <a:cubicBezTo>
                  <a:pt x="513920" y="529738"/>
                  <a:pt x="513920" y="528948"/>
                  <a:pt x="512985" y="528154"/>
                </a:cubicBezTo>
                <a:cubicBezTo>
                  <a:pt x="512985" y="528154"/>
                  <a:pt x="512053" y="526573"/>
                  <a:pt x="511118" y="526573"/>
                </a:cubicBezTo>
                <a:lnTo>
                  <a:pt x="509247" y="528154"/>
                </a:lnTo>
                <a:lnTo>
                  <a:pt x="511118" y="529738"/>
                </a:lnTo>
                <a:cubicBezTo>
                  <a:pt x="511118" y="529738"/>
                  <a:pt x="508312" y="530528"/>
                  <a:pt x="509247" y="531319"/>
                </a:cubicBezTo>
                <a:cubicBezTo>
                  <a:pt x="509247" y="531319"/>
                  <a:pt x="510182" y="532109"/>
                  <a:pt x="510182" y="532900"/>
                </a:cubicBezTo>
                <a:cubicBezTo>
                  <a:pt x="511118" y="532900"/>
                  <a:pt x="512053" y="534484"/>
                  <a:pt x="512053" y="534484"/>
                </a:cubicBezTo>
                <a:cubicBezTo>
                  <a:pt x="511118" y="534484"/>
                  <a:pt x="510182" y="536064"/>
                  <a:pt x="510182" y="536064"/>
                </a:cubicBezTo>
                <a:cubicBezTo>
                  <a:pt x="509247" y="536064"/>
                  <a:pt x="509247" y="534484"/>
                  <a:pt x="508312" y="534484"/>
                </a:cubicBezTo>
                <a:cubicBezTo>
                  <a:pt x="508312" y="534484"/>
                  <a:pt x="506444" y="536064"/>
                  <a:pt x="506444" y="535274"/>
                </a:cubicBezTo>
                <a:cubicBezTo>
                  <a:pt x="505509" y="535274"/>
                  <a:pt x="505509" y="534484"/>
                  <a:pt x="504574" y="533693"/>
                </a:cubicBezTo>
                <a:cubicBezTo>
                  <a:pt x="504574" y="532900"/>
                  <a:pt x="503639" y="532900"/>
                  <a:pt x="502703" y="532109"/>
                </a:cubicBezTo>
                <a:lnTo>
                  <a:pt x="505509" y="530528"/>
                </a:lnTo>
                <a:lnTo>
                  <a:pt x="503639" y="528948"/>
                </a:lnTo>
                <a:cubicBezTo>
                  <a:pt x="502703" y="528154"/>
                  <a:pt x="501771" y="527364"/>
                  <a:pt x="501771" y="527364"/>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8"/>
                  <a:pt x="499901" y="521037"/>
                  <a:pt x="498965" y="520247"/>
                </a:cubicBezTo>
                <a:cubicBezTo>
                  <a:pt x="498965" y="520247"/>
                  <a:pt x="498030" y="521828"/>
                  <a:pt x="497098" y="521828"/>
                </a:cubicBezTo>
                <a:cubicBezTo>
                  <a:pt x="497098" y="521828"/>
                  <a:pt x="496163" y="520247"/>
                  <a:pt x="495228" y="520247"/>
                </a:cubicBezTo>
                <a:cubicBezTo>
                  <a:pt x="495228" y="520247"/>
                  <a:pt x="493357" y="521037"/>
                  <a:pt x="493357" y="521828"/>
                </a:cubicBezTo>
                <a:cubicBezTo>
                  <a:pt x="493357" y="521828"/>
                  <a:pt x="495228" y="522618"/>
                  <a:pt x="495228" y="523408"/>
                </a:cubicBezTo>
                <a:lnTo>
                  <a:pt x="493357" y="524199"/>
                </a:lnTo>
                <a:cubicBezTo>
                  <a:pt x="493357" y="524992"/>
                  <a:pt x="494292" y="525783"/>
                  <a:pt x="494292" y="526573"/>
                </a:cubicBezTo>
                <a:cubicBezTo>
                  <a:pt x="495228" y="526573"/>
                  <a:pt x="496163" y="527364"/>
                  <a:pt x="496163" y="528154"/>
                </a:cubicBezTo>
                <a:lnTo>
                  <a:pt x="498030" y="529738"/>
                </a:lnTo>
                <a:cubicBezTo>
                  <a:pt x="498030" y="530528"/>
                  <a:pt x="496163" y="531319"/>
                  <a:pt x="496163" y="531319"/>
                </a:cubicBezTo>
                <a:lnTo>
                  <a:pt x="494292" y="529738"/>
                </a:lnTo>
                <a:cubicBezTo>
                  <a:pt x="494292" y="528948"/>
                  <a:pt x="492422" y="527364"/>
                  <a:pt x="492422" y="527364"/>
                </a:cubicBezTo>
                <a:lnTo>
                  <a:pt x="490554" y="528948"/>
                </a:lnTo>
                <a:cubicBezTo>
                  <a:pt x="489619" y="528948"/>
                  <a:pt x="488684" y="529738"/>
                  <a:pt x="488684" y="530528"/>
                </a:cubicBezTo>
                <a:cubicBezTo>
                  <a:pt x="487749" y="530528"/>
                  <a:pt x="486816" y="531319"/>
                  <a:pt x="485881" y="531319"/>
                </a:cubicBezTo>
                <a:cubicBezTo>
                  <a:pt x="485881" y="532109"/>
                  <a:pt x="487749" y="532900"/>
                  <a:pt x="487749" y="533693"/>
                </a:cubicBezTo>
                <a:lnTo>
                  <a:pt x="485881" y="534484"/>
                </a:lnTo>
                <a:cubicBezTo>
                  <a:pt x="484946" y="534484"/>
                  <a:pt x="484946" y="533693"/>
                  <a:pt x="484011" y="532900"/>
                </a:cubicBezTo>
                <a:cubicBezTo>
                  <a:pt x="484011" y="532900"/>
                  <a:pt x="483075" y="531319"/>
                  <a:pt x="482143" y="531319"/>
                </a:cubicBezTo>
                <a:lnTo>
                  <a:pt x="480273" y="532900"/>
                </a:lnTo>
                <a:cubicBezTo>
                  <a:pt x="480273" y="532109"/>
                  <a:pt x="479337" y="531319"/>
                  <a:pt x="479337" y="530528"/>
                </a:cubicBezTo>
                <a:lnTo>
                  <a:pt x="481208" y="529738"/>
                </a:lnTo>
                <a:cubicBezTo>
                  <a:pt x="481208" y="528948"/>
                  <a:pt x="480273" y="528154"/>
                  <a:pt x="479337" y="527364"/>
                </a:cubicBezTo>
                <a:cubicBezTo>
                  <a:pt x="479337" y="527364"/>
                  <a:pt x="478402" y="525783"/>
                  <a:pt x="477470" y="525783"/>
                </a:cubicBezTo>
                <a:lnTo>
                  <a:pt x="475600" y="527364"/>
                </a:lnTo>
                <a:lnTo>
                  <a:pt x="473729" y="528948"/>
                </a:lnTo>
                <a:cubicBezTo>
                  <a:pt x="472794" y="528948"/>
                  <a:pt x="472794" y="527364"/>
                  <a:pt x="471862" y="526573"/>
                </a:cubicBezTo>
                <a:cubicBezTo>
                  <a:pt x="470926" y="527364"/>
                  <a:pt x="470926" y="528154"/>
                  <a:pt x="469991" y="528154"/>
                </a:cubicBezTo>
                <a:cubicBezTo>
                  <a:pt x="468121" y="528948"/>
                  <a:pt x="467188" y="529738"/>
                  <a:pt x="466253" y="531319"/>
                </a:cubicBezTo>
                <a:cubicBezTo>
                  <a:pt x="467188" y="532109"/>
                  <a:pt x="468121" y="533693"/>
                  <a:pt x="469056" y="534484"/>
                </a:cubicBezTo>
                <a:cubicBezTo>
                  <a:pt x="469991" y="536064"/>
                  <a:pt x="470926" y="536855"/>
                  <a:pt x="471862" y="537648"/>
                </a:cubicBezTo>
                <a:cubicBezTo>
                  <a:pt x="471862" y="538439"/>
                  <a:pt x="469991" y="538439"/>
                  <a:pt x="469991" y="539229"/>
                </a:cubicBezTo>
                <a:cubicBezTo>
                  <a:pt x="469991" y="540020"/>
                  <a:pt x="471862" y="540810"/>
                  <a:pt x="471862" y="540810"/>
                </a:cubicBezTo>
                <a:cubicBezTo>
                  <a:pt x="471862" y="541600"/>
                  <a:pt x="469991" y="542394"/>
                  <a:pt x="469991" y="542394"/>
                </a:cubicBezTo>
                <a:cubicBezTo>
                  <a:pt x="469056" y="542394"/>
                  <a:pt x="468121" y="540810"/>
                  <a:pt x="468121" y="540810"/>
                </a:cubicBezTo>
                <a:cubicBezTo>
                  <a:pt x="467188" y="540020"/>
                  <a:pt x="466253" y="539229"/>
                  <a:pt x="466253" y="539229"/>
                </a:cubicBezTo>
                <a:cubicBezTo>
                  <a:pt x="466253" y="538439"/>
                  <a:pt x="468121" y="537648"/>
                  <a:pt x="468121" y="537648"/>
                </a:cubicBezTo>
                <a:lnTo>
                  <a:pt x="467188" y="536064"/>
                </a:lnTo>
                <a:cubicBezTo>
                  <a:pt x="466253" y="536064"/>
                  <a:pt x="465318" y="536855"/>
                  <a:pt x="464383" y="536855"/>
                </a:cubicBezTo>
                <a:cubicBezTo>
                  <a:pt x="465318" y="537648"/>
                  <a:pt x="466253" y="538439"/>
                  <a:pt x="466253" y="539229"/>
                </a:cubicBezTo>
                <a:lnTo>
                  <a:pt x="464383" y="540020"/>
                </a:lnTo>
                <a:cubicBezTo>
                  <a:pt x="463447" y="540810"/>
                  <a:pt x="462512" y="540810"/>
                  <a:pt x="462512" y="541600"/>
                </a:cubicBezTo>
                <a:cubicBezTo>
                  <a:pt x="461580" y="540810"/>
                  <a:pt x="460645" y="540810"/>
                  <a:pt x="460645" y="540020"/>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4"/>
                  <a:pt x="457842" y="533693"/>
                  <a:pt x="457842" y="532900"/>
                </a:cubicBezTo>
                <a:lnTo>
                  <a:pt x="459709" y="532109"/>
                </a:lnTo>
                <a:lnTo>
                  <a:pt x="461580" y="533693"/>
                </a:lnTo>
                <a:lnTo>
                  <a:pt x="463447" y="532109"/>
                </a:lnTo>
                <a:cubicBezTo>
                  <a:pt x="463447" y="532109"/>
                  <a:pt x="462512" y="531319"/>
                  <a:pt x="462512" y="530528"/>
                </a:cubicBezTo>
                <a:lnTo>
                  <a:pt x="460645" y="528948"/>
                </a:lnTo>
                <a:cubicBezTo>
                  <a:pt x="459709" y="528948"/>
                  <a:pt x="458774" y="530528"/>
                  <a:pt x="458774" y="529738"/>
                </a:cubicBezTo>
                <a:cubicBezTo>
                  <a:pt x="457842" y="529738"/>
                  <a:pt x="456907" y="528948"/>
                  <a:pt x="456907" y="528154"/>
                </a:cubicBezTo>
                <a:cubicBezTo>
                  <a:pt x="455972" y="528154"/>
                  <a:pt x="455972" y="527364"/>
                  <a:pt x="455036" y="526573"/>
                </a:cubicBezTo>
                <a:cubicBezTo>
                  <a:pt x="455036" y="525783"/>
                  <a:pt x="454101" y="525783"/>
                  <a:pt x="454101" y="524992"/>
                </a:cubicBezTo>
                <a:lnTo>
                  <a:pt x="455972" y="523408"/>
                </a:lnTo>
                <a:cubicBezTo>
                  <a:pt x="455972" y="523408"/>
                  <a:pt x="457842" y="522618"/>
                  <a:pt x="457842" y="521828"/>
                </a:cubicBezTo>
                <a:cubicBezTo>
                  <a:pt x="457842" y="521828"/>
                  <a:pt x="455972" y="521037"/>
                  <a:pt x="455972" y="520247"/>
                </a:cubicBezTo>
                <a:lnTo>
                  <a:pt x="454101" y="521828"/>
                </a:lnTo>
                <a:cubicBezTo>
                  <a:pt x="454101" y="521828"/>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2"/>
                </a:cubicBezTo>
                <a:cubicBezTo>
                  <a:pt x="446625" y="516292"/>
                  <a:pt x="446625" y="517082"/>
                  <a:pt x="447560" y="517872"/>
                </a:cubicBezTo>
                <a:cubicBezTo>
                  <a:pt x="447560" y="517872"/>
                  <a:pt x="448493" y="518663"/>
                  <a:pt x="448493" y="519453"/>
                </a:cubicBezTo>
                <a:cubicBezTo>
                  <a:pt x="449428" y="519453"/>
                  <a:pt x="446625" y="520247"/>
                  <a:pt x="446625" y="521037"/>
                </a:cubicBezTo>
                <a:cubicBezTo>
                  <a:pt x="446625" y="521037"/>
                  <a:pt x="448493" y="521828"/>
                  <a:pt x="448493" y="522618"/>
                </a:cubicBezTo>
                <a:cubicBezTo>
                  <a:pt x="448493"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4"/>
                  <a:pt x="453169" y="528154"/>
                </a:cubicBezTo>
                <a:cubicBezTo>
                  <a:pt x="454101" y="528948"/>
                  <a:pt x="455036" y="530528"/>
                  <a:pt x="455972" y="531319"/>
                </a:cubicBezTo>
                <a:cubicBezTo>
                  <a:pt x="455972" y="532109"/>
                  <a:pt x="455036" y="532109"/>
                  <a:pt x="454101" y="532900"/>
                </a:cubicBezTo>
                <a:lnTo>
                  <a:pt x="452234" y="534484"/>
                </a:lnTo>
                <a:cubicBezTo>
                  <a:pt x="451298" y="534484"/>
                  <a:pt x="451298" y="532109"/>
                  <a:pt x="450363" y="532109"/>
                </a:cubicBezTo>
                <a:cubicBezTo>
                  <a:pt x="450363" y="532109"/>
                  <a:pt x="449428" y="533693"/>
                  <a:pt x="448493" y="533693"/>
                </a:cubicBezTo>
                <a:cubicBezTo>
                  <a:pt x="448493" y="533693"/>
                  <a:pt x="447560" y="532109"/>
                  <a:pt x="446625" y="532109"/>
                </a:cubicBezTo>
                <a:cubicBezTo>
                  <a:pt x="446625" y="531319"/>
                  <a:pt x="445690" y="530528"/>
                  <a:pt x="445690" y="530528"/>
                </a:cubicBezTo>
                <a:cubicBezTo>
                  <a:pt x="444755" y="529738"/>
                  <a:pt x="444755" y="528948"/>
                  <a:pt x="443819" y="528154"/>
                </a:cubicBezTo>
                <a:cubicBezTo>
                  <a:pt x="442884" y="528154"/>
                  <a:pt x="441952" y="529738"/>
                  <a:pt x="441952" y="529738"/>
                </a:cubicBezTo>
                <a:cubicBezTo>
                  <a:pt x="441017" y="529738"/>
                  <a:pt x="440082" y="528154"/>
                  <a:pt x="440082" y="528154"/>
                </a:cubicBezTo>
                <a:cubicBezTo>
                  <a:pt x="439146" y="527364"/>
                  <a:pt x="439146" y="526573"/>
                  <a:pt x="438211" y="526573"/>
                </a:cubicBezTo>
                <a:cubicBezTo>
                  <a:pt x="438211" y="525783"/>
                  <a:pt x="437279" y="524199"/>
                  <a:pt x="437279" y="524199"/>
                </a:cubicBezTo>
                <a:cubicBezTo>
                  <a:pt x="436344" y="524199"/>
                  <a:pt x="435408" y="525783"/>
                  <a:pt x="434473" y="525783"/>
                </a:cubicBezTo>
                <a:cubicBezTo>
                  <a:pt x="434473" y="526573"/>
                  <a:pt x="432603" y="526573"/>
                  <a:pt x="432603" y="527364"/>
                </a:cubicBezTo>
                <a:cubicBezTo>
                  <a:pt x="432603" y="527364"/>
                  <a:pt x="434473" y="528154"/>
                  <a:pt x="434473" y="528948"/>
                </a:cubicBezTo>
                <a:cubicBezTo>
                  <a:pt x="434473" y="528948"/>
                  <a:pt x="431670" y="529738"/>
                  <a:pt x="432603" y="530528"/>
                </a:cubicBezTo>
                <a:cubicBezTo>
                  <a:pt x="432603" y="530528"/>
                  <a:pt x="433538" y="531319"/>
                  <a:pt x="433538" y="532109"/>
                </a:cubicBezTo>
                <a:cubicBezTo>
                  <a:pt x="434473" y="532109"/>
                  <a:pt x="434473" y="533693"/>
                  <a:pt x="435408" y="533693"/>
                </a:cubicBezTo>
                <a:cubicBezTo>
                  <a:pt x="434473" y="533693"/>
                  <a:pt x="433538" y="535274"/>
                  <a:pt x="433538" y="535274"/>
                </a:cubicBezTo>
                <a:cubicBezTo>
                  <a:pt x="432603" y="535274"/>
                  <a:pt x="432603" y="533693"/>
                  <a:pt x="431670" y="533693"/>
                </a:cubicBezTo>
                <a:cubicBezTo>
                  <a:pt x="431670"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7" y="531319"/>
                  <a:pt x="426062" y="531319"/>
                </a:cubicBezTo>
                <a:cubicBezTo>
                  <a:pt x="426062" y="531319"/>
                  <a:pt x="425127" y="532109"/>
                  <a:pt x="424191" y="532900"/>
                </a:cubicBezTo>
                <a:lnTo>
                  <a:pt x="422324" y="533693"/>
                </a:lnTo>
                <a:lnTo>
                  <a:pt x="420454" y="532109"/>
                </a:lnTo>
                <a:cubicBezTo>
                  <a:pt x="420454" y="532109"/>
                  <a:pt x="422324" y="531319"/>
                  <a:pt x="422324" y="530528"/>
                </a:cubicBezTo>
                <a:cubicBezTo>
                  <a:pt x="423259" y="530528"/>
                  <a:pt x="421389" y="529738"/>
                  <a:pt x="421389" y="528948"/>
                </a:cubicBezTo>
                <a:cubicBezTo>
                  <a:pt x="421389" y="528154"/>
                  <a:pt x="423259" y="528154"/>
                  <a:pt x="423259" y="527364"/>
                </a:cubicBezTo>
                <a:cubicBezTo>
                  <a:pt x="423259" y="527364"/>
                  <a:pt x="421389" y="526573"/>
                  <a:pt x="421389" y="525783"/>
                </a:cubicBezTo>
                <a:cubicBezTo>
                  <a:pt x="421389" y="526573"/>
                  <a:pt x="419518" y="526573"/>
                  <a:pt x="419518" y="527364"/>
                </a:cubicBezTo>
                <a:lnTo>
                  <a:pt x="421389" y="528948"/>
                </a:lnTo>
                <a:cubicBezTo>
                  <a:pt x="420454" y="529738"/>
                  <a:pt x="419518" y="529738"/>
                  <a:pt x="419518" y="530528"/>
                </a:cubicBezTo>
                <a:cubicBezTo>
                  <a:pt x="418583" y="530528"/>
                  <a:pt x="417651" y="531319"/>
                  <a:pt x="416716" y="532109"/>
                </a:cubicBezTo>
                <a:cubicBezTo>
                  <a:pt x="416716" y="532109"/>
                  <a:pt x="415780" y="532900"/>
                  <a:pt x="414845" y="532900"/>
                </a:cubicBezTo>
                <a:cubicBezTo>
                  <a:pt x="414845" y="532900"/>
                  <a:pt x="413910" y="531319"/>
                  <a:pt x="412978" y="531319"/>
                </a:cubicBezTo>
                <a:lnTo>
                  <a:pt x="412042" y="529738"/>
                </a:lnTo>
                <a:cubicBezTo>
                  <a:pt x="411107" y="529738"/>
                  <a:pt x="410172" y="531319"/>
                  <a:pt x="409237" y="531319"/>
                </a:cubicBezTo>
                <a:cubicBezTo>
                  <a:pt x="409237" y="530528"/>
                  <a:pt x="408301" y="528948"/>
                  <a:pt x="408301" y="528948"/>
                </a:cubicBezTo>
                <a:cubicBezTo>
                  <a:pt x="407369" y="528948"/>
                  <a:pt x="406434" y="530528"/>
                  <a:pt x="405499" y="530528"/>
                </a:cubicBezTo>
                <a:cubicBezTo>
                  <a:pt x="405499" y="530528"/>
                  <a:pt x="404563" y="532109"/>
                  <a:pt x="403628" y="532109"/>
                </a:cubicBezTo>
                <a:cubicBezTo>
                  <a:pt x="403628" y="532109"/>
                  <a:pt x="402696" y="530528"/>
                  <a:pt x="402696" y="529738"/>
                </a:cubicBezTo>
                <a:lnTo>
                  <a:pt x="404563" y="528948"/>
                </a:lnTo>
                <a:cubicBezTo>
                  <a:pt x="404563" y="528154"/>
                  <a:pt x="402696" y="527364"/>
                  <a:pt x="402696" y="527364"/>
                </a:cubicBezTo>
                <a:cubicBezTo>
                  <a:pt x="402696" y="526573"/>
                  <a:pt x="401761" y="525783"/>
                  <a:pt x="400826" y="524992"/>
                </a:cubicBezTo>
                <a:cubicBezTo>
                  <a:pt x="400826" y="524992"/>
                  <a:pt x="399890" y="524199"/>
                  <a:pt x="399890" y="523408"/>
                </a:cubicBezTo>
                <a:cubicBezTo>
                  <a:pt x="398955" y="524199"/>
                  <a:pt x="398023" y="524199"/>
                  <a:pt x="397088" y="524992"/>
                </a:cubicBezTo>
                <a:lnTo>
                  <a:pt x="398955" y="526573"/>
                </a:lnTo>
                <a:cubicBezTo>
                  <a:pt x="398955" y="526573"/>
                  <a:pt x="397088" y="527364"/>
                  <a:pt x="397088" y="528154"/>
                </a:cubicBezTo>
                <a:lnTo>
                  <a:pt x="395217" y="528948"/>
                </a:lnTo>
                <a:cubicBezTo>
                  <a:pt x="395217" y="529738"/>
                  <a:pt x="396152" y="530528"/>
                  <a:pt x="396152" y="531319"/>
                </a:cubicBezTo>
                <a:cubicBezTo>
                  <a:pt x="397088" y="531319"/>
                  <a:pt x="398023" y="532109"/>
                  <a:pt x="398023" y="532900"/>
                </a:cubicBezTo>
                <a:cubicBezTo>
                  <a:pt x="398023" y="532900"/>
                  <a:pt x="396152" y="533693"/>
                  <a:pt x="396152" y="534484"/>
                </a:cubicBezTo>
                <a:lnTo>
                  <a:pt x="394282" y="532109"/>
                </a:lnTo>
                <a:cubicBezTo>
                  <a:pt x="394282" y="532109"/>
                  <a:pt x="393350" y="530528"/>
                  <a:pt x="392414" y="530528"/>
                </a:cubicBezTo>
                <a:cubicBezTo>
                  <a:pt x="392414" y="530528"/>
                  <a:pt x="391479" y="532109"/>
                  <a:pt x="390544" y="532109"/>
                </a:cubicBezTo>
                <a:cubicBezTo>
                  <a:pt x="390544" y="532109"/>
                  <a:pt x="392414" y="532900"/>
                  <a:pt x="392414" y="533693"/>
                </a:cubicBezTo>
                <a:lnTo>
                  <a:pt x="390544" y="535274"/>
                </a:lnTo>
                <a:cubicBezTo>
                  <a:pt x="389609" y="534484"/>
                  <a:pt x="389609" y="533693"/>
                  <a:pt x="388673" y="533693"/>
                </a:cubicBezTo>
                <a:cubicBezTo>
                  <a:pt x="387741" y="532900"/>
                  <a:pt x="387741" y="532109"/>
                  <a:pt x="386806" y="531319"/>
                </a:cubicBezTo>
                <a:cubicBezTo>
                  <a:pt x="386806" y="531319"/>
                  <a:pt x="385871" y="530528"/>
                  <a:pt x="385871" y="529738"/>
                </a:cubicBezTo>
                <a:cubicBezTo>
                  <a:pt x="384935" y="528948"/>
                  <a:pt x="384000" y="528948"/>
                  <a:pt x="384000" y="528154"/>
                </a:cubicBezTo>
                <a:cubicBezTo>
                  <a:pt x="383068" y="527364"/>
                  <a:pt x="383068" y="526573"/>
                  <a:pt x="382133" y="526573"/>
                </a:cubicBezTo>
                <a:cubicBezTo>
                  <a:pt x="382133" y="525783"/>
                  <a:pt x="380262" y="527364"/>
                  <a:pt x="380262" y="527364"/>
                </a:cubicBezTo>
                <a:cubicBezTo>
                  <a:pt x="379327" y="527364"/>
                  <a:pt x="379327" y="525783"/>
                  <a:pt x="378392" y="525783"/>
                </a:cubicBezTo>
                <a:lnTo>
                  <a:pt x="377460" y="524199"/>
                </a:lnTo>
                <a:cubicBezTo>
                  <a:pt x="376524" y="524199"/>
                  <a:pt x="375589" y="522618"/>
                  <a:pt x="375589" y="522618"/>
                </a:cubicBezTo>
                <a:cubicBezTo>
                  <a:pt x="374654" y="522618"/>
                  <a:pt x="373719" y="523408"/>
                  <a:pt x="373719" y="523408"/>
                </a:cubicBezTo>
                <a:cubicBezTo>
                  <a:pt x="372786" y="524199"/>
                  <a:pt x="371851" y="524199"/>
                  <a:pt x="370916" y="524992"/>
                </a:cubicBezTo>
                <a:lnTo>
                  <a:pt x="369049" y="526573"/>
                </a:lnTo>
                <a:cubicBezTo>
                  <a:pt x="368113" y="525783"/>
                  <a:pt x="368113" y="524992"/>
                  <a:pt x="367178" y="524199"/>
                </a:cubicBezTo>
                <a:cubicBezTo>
                  <a:pt x="367178" y="524199"/>
                  <a:pt x="366243" y="523408"/>
                  <a:pt x="366243" y="522618"/>
                </a:cubicBezTo>
                <a:lnTo>
                  <a:pt x="368113" y="521828"/>
                </a:lnTo>
                <a:cubicBezTo>
                  <a:pt x="368113" y="521037"/>
                  <a:pt x="366243" y="520247"/>
                  <a:pt x="366243" y="519453"/>
                </a:cubicBezTo>
                <a:lnTo>
                  <a:pt x="368113" y="518663"/>
                </a:lnTo>
                <a:cubicBezTo>
                  <a:pt x="369049" y="517872"/>
                  <a:pt x="367178" y="517082"/>
                  <a:pt x="367178" y="516292"/>
                </a:cubicBezTo>
                <a:lnTo>
                  <a:pt x="369049" y="515498"/>
                </a:lnTo>
                <a:cubicBezTo>
                  <a:pt x="369049" y="514708"/>
                  <a:pt x="368113" y="513917"/>
                  <a:pt x="367178" y="513127"/>
                </a:cubicBezTo>
                <a:lnTo>
                  <a:pt x="365307" y="514708"/>
                </a:lnTo>
                <a:lnTo>
                  <a:pt x="363440" y="516292"/>
                </a:lnTo>
                <a:lnTo>
                  <a:pt x="361570" y="514708"/>
                </a:lnTo>
                <a:cubicBezTo>
                  <a:pt x="361570" y="513917"/>
                  <a:pt x="363440" y="513127"/>
                  <a:pt x="363440" y="513127"/>
                </a:cubicBezTo>
                <a:cubicBezTo>
                  <a:pt x="363440" y="512336"/>
                  <a:pt x="362505" y="511546"/>
                  <a:pt x="362505" y="511546"/>
                </a:cubicBezTo>
                <a:cubicBezTo>
                  <a:pt x="362505" y="510752"/>
                  <a:pt x="360634" y="509962"/>
                  <a:pt x="360634" y="509172"/>
                </a:cubicBezTo>
                <a:lnTo>
                  <a:pt x="362505" y="508381"/>
                </a:lnTo>
                <a:cubicBezTo>
                  <a:pt x="362505" y="507591"/>
                  <a:pt x="361570" y="506797"/>
                  <a:pt x="360634" y="506007"/>
                </a:cubicBezTo>
                <a:cubicBezTo>
                  <a:pt x="360634" y="506007"/>
                  <a:pt x="359699" y="505216"/>
                  <a:pt x="359699" y="504426"/>
                </a:cubicBezTo>
                <a:lnTo>
                  <a:pt x="361570" y="503636"/>
                </a:lnTo>
                <a:cubicBezTo>
                  <a:pt x="361570" y="502845"/>
                  <a:pt x="359699" y="502052"/>
                  <a:pt x="359699" y="501261"/>
                </a:cubicBezTo>
                <a:cubicBezTo>
                  <a:pt x="361570" y="500471"/>
                  <a:pt x="362505" y="499680"/>
                  <a:pt x="364372" y="498890"/>
                </a:cubicBezTo>
                <a:cubicBezTo>
                  <a:pt x="365307" y="499680"/>
                  <a:pt x="366243" y="501261"/>
                  <a:pt x="367178" y="502052"/>
                </a:cubicBezTo>
                <a:cubicBezTo>
                  <a:pt x="368113" y="502845"/>
                  <a:pt x="368113" y="503636"/>
                  <a:pt x="369049" y="504426"/>
                </a:cubicBezTo>
                <a:cubicBezTo>
                  <a:pt x="369049" y="504426"/>
                  <a:pt x="369981" y="505216"/>
                  <a:pt x="370916" y="506007"/>
                </a:cubicBezTo>
                <a:lnTo>
                  <a:pt x="372786" y="504426"/>
                </a:lnTo>
                <a:cubicBezTo>
                  <a:pt x="372786" y="504426"/>
                  <a:pt x="373719"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2"/>
                  <a:pt x="380262" y="509962"/>
                  <a:pt x="381198" y="509962"/>
                </a:cubicBezTo>
                <a:lnTo>
                  <a:pt x="383068" y="509172"/>
                </a:lnTo>
                <a:cubicBezTo>
                  <a:pt x="383068" y="508381"/>
                  <a:pt x="381198" y="507591"/>
                  <a:pt x="381198" y="506797"/>
                </a:cubicBezTo>
                <a:lnTo>
                  <a:pt x="384000" y="506007"/>
                </a:lnTo>
                <a:cubicBezTo>
                  <a:pt x="384000" y="505216"/>
                  <a:pt x="382133" y="504426"/>
                  <a:pt x="382133" y="503636"/>
                </a:cubicBezTo>
                <a:lnTo>
                  <a:pt x="383414" y="503091"/>
                </a:lnTo>
                <a:lnTo>
                  <a:pt x="369093" y="499803"/>
                </a:lnTo>
                <a:lnTo>
                  <a:pt x="359819" y="497671"/>
                </a:lnTo>
                <a:lnTo>
                  <a:pt x="350126" y="495968"/>
                </a:lnTo>
                <a:lnTo>
                  <a:pt x="345069" y="495114"/>
                </a:lnTo>
                <a:lnTo>
                  <a:pt x="340855" y="493411"/>
                </a:lnTo>
                <a:lnTo>
                  <a:pt x="332425" y="490854"/>
                </a:lnTo>
                <a:lnTo>
                  <a:pt x="326946" y="488725"/>
                </a:lnTo>
                <a:lnTo>
                  <a:pt x="321045" y="487021"/>
                </a:lnTo>
                <a:lnTo>
                  <a:pt x="318938" y="486593"/>
                </a:lnTo>
                <a:lnTo>
                  <a:pt x="317675" y="485743"/>
                </a:lnTo>
                <a:lnTo>
                  <a:pt x="317253" y="485314"/>
                </a:lnTo>
                <a:lnTo>
                  <a:pt x="316831" y="484889"/>
                </a:lnTo>
                <a:lnTo>
                  <a:pt x="315146" y="484464"/>
                </a:lnTo>
                <a:lnTo>
                  <a:pt x="313037" y="482757"/>
                </a:lnTo>
                <a:lnTo>
                  <a:pt x="310930" y="480629"/>
                </a:lnTo>
                <a:lnTo>
                  <a:pt x="307979" y="476368"/>
                </a:lnTo>
                <a:lnTo>
                  <a:pt x="305872" y="474239"/>
                </a:lnTo>
                <a:lnTo>
                  <a:pt x="304607" y="472961"/>
                </a:lnTo>
                <a:lnTo>
                  <a:pt x="304188" y="472532"/>
                </a:lnTo>
                <a:lnTo>
                  <a:pt x="302078" y="471257"/>
                </a:lnTo>
                <a:lnTo>
                  <a:pt x="300815" y="469979"/>
                </a:lnTo>
                <a:lnTo>
                  <a:pt x="299549" y="467422"/>
                </a:lnTo>
                <a:lnTo>
                  <a:pt x="299549" y="465290"/>
                </a:lnTo>
                <a:lnTo>
                  <a:pt x="299549" y="464439"/>
                </a:lnTo>
                <a:lnTo>
                  <a:pt x="298708" y="463586"/>
                </a:lnTo>
                <a:lnTo>
                  <a:pt x="292385" y="457197"/>
                </a:lnTo>
                <a:lnTo>
                  <a:pt x="286484" y="449951"/>
                </a:lnTo>
                <a:lnTo>
                  <a:pt x="279742" y="442708"/>
                </a:lnTo>
                <a:lnTo>
                  <a:pt x="273418" y="435465"/>
                </a:lnTo>
                <a:lnTo>
                  <a:pt x="266254" y="428647"/>
                </a:lnTo>
                <a:lnTo>
                  <a:pt x="259512" y="422258"/>
                </a:lnTo>
                <a:lnTo>
                  <a:pt x="249816" y="414590"/>
                </a:lnTo>
                <a:lnTo>
                  <a:pt x="240968" y="406494"/>
                </a:lnTo>
                <a:lnTo>
                  <a:pt x="223686" y="390305"/>
                </a:lnTo>
                <a:lnTo>
                  <a:pt x="218628" y="385191"/>
                </a:lnTo>
                <a:lnTo>
                  <a:pt x="213149" y="380930"/>
                </a:lnTo>
                <a:lnTo>
                  <a:pt x="202612" y="371555"/>
                </a:lnTo>
                <a:lnTo>
                  <a:pt x="193341" y="364741"/>
                </a:lnTo>
                <a:lnTo>
                  <a:pt x="184911" y="357070"/>
                </a:lnTo>
                <a:lnTo>
                  <a:pt x="176903" y="349402"/>
                </a:lnTo>
                <a:lnTo>
                  <a:pt x="172690" y="345141"/>
                </a:lnTo>
                <a:lnTo>
                  <a:pt x="169317" y="340880"/>
                </a:lnTo>
                <a:lnTo>
                  <a:pt x="157515" y="325967"/>
                </a:lnTo>
                <a:lnTo>
                  <a:pt x="143609" y="308074"/>
                </a:lnTo>
                <a:lnTo>
                  <a:pt x="136863" y="298699"/>
                </a:lnTo>
                <a:lnTo>
                  <a:pt x="130543" y="289324"/>
                </a:lnTo>
                <a:lnTo>
                  <a:pt x="125064" y="281656"/>
                </a:lnTo>
                <a:lnTo>
                  <a:pt x="118319" y="273135"/>
                </a:lnTo>
                <a:lnTo>
                  <a:pt x="110733" y="264189"/>
                </a:lnTo>
                <a:lnTo>
                  <a:pt x="101881" y="255239"/>
                </a:lnTo>
                <a:lnTo>
                  <a:pt x="97245" y="250553"/>
                </a:lnTo>
                <a:lnTo>
                  <a:pt x="91766" y="247146"/>
                </a:lnTo>
                <a:lnTo>
                  <a:pt x="86709" y="243311"/>
                </a:lnTo>
                <a:lnTo>
                  <a:pt x="84180" y="241179"/>
                </a:lnTo>
                <a:lnTo>
                  <a:pt x="82073" y="238625"/>
                </a:lnTo>
                <a:lnTo>
                  <a:pt x="74487" y="230529"/>
                </a:lnTo>
                <a:lnTo>
                  <a:pt x="67323" y="221582"/>
                </a:lnTo>
                <a:lnTo>
                  <a:pt x="56364" y="207522"/>
                </a:lnTo>
                <a:lnTo>
                  <a:pt x="50041" y="201129"/>
                </a:lnTo>
                <a:lnTo>
                  <a:pt x="48747" y="199633"/>
                </a:lnTo>
                <a:lnTo>
                  <a:pt x="48618" y="199633"/>
                </a:lnTo>
                <a:lnTo>
                  <a:pt x="46914" y="199633"/>
                </a:lnTo>
                <a:lnTo>
                  <a:pt x="45207" y="199202"/>
                </a:lnTo>
                <a:lnTo>
                  <a:pt x="43501" y="198770"/>
                </a:lnTo>
                <a:lnTo>
                  <a:pt x="41794" y="197479"/>
                </a:lnTo>
                <a:lnTo>
                  <a:pt x="40944" y="196185"/>
                </a:lnTo>
                <a:lnTo>
                  <a:pt x="40090" y="195322"/>
                </a:lnTo>
                <a:lnTo>
                  <a:pt x="40090" y="194891"/>
                </a:lnTo>
                <a:lnTo>
                  <a:pt x="38809" y="194028"/>
                </a:lnTo>
                <a:lnTo>
                  <a:pt x="36251" y="190580"/>
                </a:lnTo>
                <a:lnTo>
                  <a:pt x="34120" y="187560"/>
                </a:lnTo>
                <a:lnTo>
                  <a:pt x="32413" y="185406"/>
                </a:lnTo>
                <a:lnTo>
                  <a:pt x="27721" y="181526"/>
                </a:lnTo>
                <a:lnTo>
                  <a:pt x="22604" y="177212"/>
                </a:lnTo>
                <a:lnTo>
                  <a:pt x="18765" y="172038"/>
                </a:lnTo>
                <a:lnTo>
                  <a:pt x="14926" y="166433"/>
                </a:lnTo>
                <a:lnTo>
                  <a:pt x="11516" y="159533"/>
                </a:lnTo>
                <a:lnTo>
                  <a:pt x="8956" y="153065"/>
                </a:lnTo>
                <a:lnTo>
                  <a:pt x="6399" y="146169"/>
                </a:lnTo>
                <a:lnTo>
                  <a:pt x="4692" y="140132"/>
                </a:lnTo>
                <a:lnTo>
                  <a:pt x="2132" y="128922"/>
                </a:lnTo>
                <a:lnTo>
                  <a:pt x="1281" y="122885"/>
                </a:lnTo>
                <a:lnTo>
                  <a:pt x="0" y="115985"/>
                </a:lnTo>
                <a:lnTo>
                  <a:pt x="0" y="109086"/>
                </a:lnTo>
                <a:lnTo>
                  <a:pt x="0" y="101327"/>
                </a:lnTo>
                <a:lnTo>
                  <a:pt x="0" y="93996"/>
                </a:lnTo>
                <a:lnTo>
                  <a:pt x="1281" y="87096"/>
                </a:lnTo>
                <a:lnTo>
                  <a:pt x="2132" y="80200"/>
                </a:lnTo>
                <a:lnTo>
                  <a:pt x="3413" y="74163"/>
                </a:lnTo>
                <a:lnTo>
                  <a:pt x="5545" y="66401"/>
                </a:lnTo>
                <a:lnTo>
                  <a:pt x="7677" y="59932"/>
                </a:lnTo>
                <a:lnTo>
                  <a:pt x="10237" y="53464"/>
                </a:lnTo>
                <a:lnTo>
                  <a:pt x="13223" y="47428"/>
                </a:lnTo>
                <a:lnTo>
                  <a:pt x="16633" y="42254"/>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3"/>
                </a:lnTo>
                <a:lnTo>
                  <a:pt x="127089" y="2157"/>
                </a:lnTo>
                <a:lnTo>
                  <a:pt x="134766" y="3879"/>
                </a:lnTo>
                <a:lnTo>
                  <a:pt x="142443" y="6037"/>
                </a:lnTo>
                <a:lnTo>
                  <a:pt x="150121" y="8622"/>
                </a:lnTo>
                <a:lnTo>
                  <a:pt x="156942" y="11642"/>
                </a:lnTo>
                <a:lnTo>
                  <a:pt x="164194" y="15090"/>
                </a:lnTo>
                <a:lnTo>
                  <a:pt x="171018" y="18973"/>
                </a:lnTo>
                <a:lnTo>
                  <a:pt x="177414" y="23284"/>
                </a:lnTo>
                <a:lnTo>
                  <a:pt x="183384" y="28026"/>
                </a:lnTo>
                <a:lnTo>
                  <a:pt x="189780" y="32769"/>
                </a:lnTo>
                <a:lnTo>
                  <a:pt x="194900" y="37943"/>
                </a:lnTo>
                <a:lnTo>
                  <a:pt x="200017" y="43979"/>
                </a:lnTo>
                <a:lnTo>
                  <a:pt x="204710" y="49585"/>
                </a:lnTo>
                <a:lnTo>
                  <a:pt x="208973" y="56053"/>
                </a:lnTo>
                <a:lnTo>
                  <a:pt x="209824" y="58210"/>
                </a:lnTo>
                <a:lnTo>
                  <a:pt x="209824" y="59932"/>
                </a:lnTo>
                <a:lnTo>
                  <a:pt x="209824" y="61658"/>
                </a:lnTo>
                <a:lnTo>
                  <a:pt x="209493" y="62666"/>
                </a:lnTo>
                <a:lnTo>
                  <a:pt x="225792" y="81406"/>
                </a:lnTo>
                <a:lnTo>
                  <a:pt x="252345" y="111230"/>
                </a:lnTo>
                <a:lnTo>
                  <a:pt x="264242" y="125193"/>
                </a:lnTo>
                <a:lnTo>
                  <a:pt x="264781" y="125193"/>
                </a:lnTo>
                <a:lnTo>
                  <a:pt x="265889" y="125618"/>
                </a:lnTo>
                <a:lnTo>
                  <a:pt x="266443" y="126040"/>
                </a:lnTo>
                <a:lnTo>
                  <a:pt x="266443" y="126887"/>
                </a:lnTo>
                <a:lnTo>
                  <a:pt x="266443" y="127731"/>
                </a:lnTo>
                <a:lnTo>
                  <a:pt x="266431" y="127797"/>
                </a:lnTo>
                <a:lnTo>
                  <a:pt x="278476" y="142333"/>
                </a:lnTo>
                <a:lnTo>
                  <a:pt x="289856" y="155966"/>
                </a:lnTo>
                <a:lnTo>
                  <a:pt x="302078" y="170454"/>
                </a:lnTo>
                <a:lnTo>
                  <a:pt x="309245" y="177697"/>
                </a:lnTo>
                <a:lnTo>
                  <a:pt x="315987" y="184940"/>
                </a:lnTo>
                <a:lnTo>
                  <a:pt x="323573" y="192183"/>
                </a:lnTo>
                <a:lnTo>
                  <a:pt x="331159" y="199425"/>
                </a:lnTo>
                <a:lnTo>
                  <a:pt x="350548" y="216043"/>
                </a:lnTo>
                <a:lnTo>
                  <a:pt x="365720" y="229250"/>
                </a:lnTo>
                <a:lnTo>
                  <a:pt x="380895" y="243311"/>
                </a:lnTo>
                <a:lnTo>
                  <a:pt x="395645" y="257371"/>
                </a:lnTo>
                <a:lnTo>
                  <a:pt x="409555" y="271857"/>
                </a:lnTo>
                <a:lnTo>
                  <a:pt x="422620" y="286770"/>
                </a:lnTo>
                <a:lnTo>
                  <a:pt x="435263" y="301681"/>
                </a:lnTo>
                <a:lnTo>
                  <a:pt x="442006" y="309777"/>
                </a:lnTo>
                <a:lnTo>
                  <a:pt x="448751" y="318299"/>
                </a:lnTo>
                <a:lnTo>
                  <a:pt x="456337" y="327245"/>
                </a:lnTo>
                <a:lnTo>
                  <a:pt x="463923" y="335766"/>
                </a:lnTo>
                <a:lnTo>
                  <a:pt x="468136" y="339174"/>
                </a:lnTo>
                <a:lnTo>
                  <a:pt x="472353" y="342584"/>
                </a:lnTo>
                <a:lnTo>
                  <a:pt x="472775" y="343009"/>
                </a:lnTo>
                <a:lnTo>
                  <a:pt x="473194" y="343009"/>
                </a:lnTo>
                <a:lnTo>
                  <a:pt x="475304" y="343863"/>
                </a:lnTo>
                <a:lnTo>
                  <a:pt x="476988" y="345566"/>
                </a:lnTo>
                <a:lnTo>
                  <a:pt x="476988" y="345991"/>
                </a:lnTo>
                <a:lnTo>
                  <a:pt x="477410" y="346420"/>
                </a:lnTo>
                <a:lnTo>
                  <a:pt x="478254" y="347695"/>
                </a:lnTo>
                <a:lnTo>
                  <a:pt x="479517" y="348973"/>
                </a:lnTo>
                <a:lnTo>
                  <a:pt x="479939" y="350252"/>
                </a:lnTo>
                <a:lnTo>
                  <a:pt x="480361" y="351531"/>
                </a:lnTo>
                <a:lnTo>
                  <a:pt x="480361" y="351956"/>
                </a:lnTo>
                <a:lnTo>
                  <a:pt x="480361" y="352384"/>
                </a:lnTo>
                <a:lnTo>
                  <a:pt x="482046" y="357070"/>
                </a:lnTo>
                <a:lnTo>
                  <a:pt x="483734" y="362184"/>
                </a:lnTo>
                <a:lnTo>
                  <a:pt x="484574" y="367295"/>
                </a:lnTo>
                <a:lnTo>
                  <a:pt x="485418" y="372834"/>
                </a:lnTo>
                <a:lnTo>
                  <a:pt x="486262" y="383912"/>
                </a:lnTo>
                <a:lnTo>
                  <a:pt x="486262" y="394990"/>
                </a:lnTo>
                <a:lnTo>
                  <a:pt x="485840" y="406069"/>
                </a:lnTo>
                <a:lnTo>
                  <a:pt x="484574" y="416719"/>
                </a:lnTo>
                <a:lnTo>
                  <a:pt x="483312" y="425665"/>
                </a:lnTo>
                <a:lnTo>
                  <a:pt x="481624" y="434187"/>
                </a:lnTo>
                <a:lnTo>
                  <a:pt x="480361" y="442283"/>
                </a:lnTo>
                <a:lnTo>
                  <a:pt x="479517" y="449951"/>
                </a:lnTo>
                <a:lnTo>
                  <a:pt x="477410" y="466143"/>
                </a:lnTo>
                <a:lnTo>
                  <a:pt x="477410" y="468700"/>
                </a:lnTo>
                <a:lnTo>
                  <a:pt x="476988" y="476368"/>
                </a:lnTo>
                <a:lnTo>
                  <a:pt x="476988" y="484036"/>
                </a:lnTo>
                <a:lnTo>
                  <a:pt x="476566" y="487446"/>
                </a:lnTo>
                <a:lnTo>
                  <a:pt x="475726" y="490428"/>
                </a:lnTo>
                <a:lnTo>
                  <a:pt x="474882" y="493411"/>
                </a:lnTo>
                <a:lnTo>
                  <a:pt x="474460" y="496821"/>
                </a:lnTo>
                <a:lnTo>
                  <a:pt x="474460" y="501932"/>
                </a:lnTo>
                <a:lnTo>
                  <a:pt x="474460" y="503015"/>
                </a:lnTo>
                <a:lnTo>
                  <a:pt x="475600" y="502052"/>
                </a:lnTo>
                <a:cubicBezTo>
                  <a:pt x="476535" y="502052"/>
                  <a:pt x="477470" y="503636"/>
                  <a:pt x="477470" y="503636"/>
                </a:cubicBezTo>
                <a:cubicBezTo>
                  <a:pt x="478402" y="504426"/>
                  <a:pt x="478402" y="505216"/>
                  <a:pt x="479337" y="505216"/>
                </a:cubicBezTo>
                <a:cubicBezTo>
                  <a:pt x="479337" y="506007"/>
                  <a:pt x="480273" y="506797"/>
                  <a:pt x="481208" y="507591"/>
                </a:cubicBezTo>
                <a:cubicBezTo>
                  <a:pt x="481208" y="507591"/>
                  <a:pt x="482143" y="508381"/>
                  <a:pt x="482143" y="509172"/>
                </a:cubicBezTo>
                <a:lnTo>
                  <a:pt x="484011" y="507591"/>
                </a:lnTo>
                <a:cubicBezTo>
                  <a:pt x="484946" y="507591"/>
                  <a:pt x="485881" y="509172"/>
                  <a:pt x="485881" y="509172"/>
                </a:cubicBezTo>
                <a:cubicBezTo>
                  <a:pt x="485881" y="509962"/>
                  <a:pt x="484011" y="510752"/>
                  <a:pt x="484011" y="510752"/>
                </a:cubicBezTo>
                <a:cubicBezTo>
                  <a:pt x="484011" y="511546"/>
                  <a:pt x="484946" y="512336"/>
                  <a:pt x="485881" y="512336"/>
                </a:cubicBezTo>
                <a:cubicBezTo>
                  <a:pt x="485881" y="513127"/>
                  <a:pt x="486816" y="511546"/>
                  <a:pt x="487749" y="511546"/>
                </a:cubicBezTo>
                <a:cubicBezTo>
                  <a:pt x="488684" y="511546"/>
                  <a:pt x="488684" y="513127"/>
                  <a:pt x="489619" y="513127"/>
                </a:cubicBezTo>
                <a:lnTo>
                  <a:pt x="491490" y="511546"/>
                </a:lnTo>
                <a:cubicBezTo>
                  <a:pt x="490554" y="510752"/>
                  <a:pt x="490554" y="510752"/>
                  <a:pt x="489619" y="509962"/>
                </a:cubicBezTo>
                <a:cubicBezTo>
                  <a:pt x="489619" y="509172"/>
                  <a:pt x="488684" y="508381"/>
                  <a:pt x="487749" y="508381"/>
                </a:cubicBezTo>
                <a:cubicBezTo>
                  <a:pt x="487749"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2"/>
                </a:cubicBezTo>
                <a:lnTo>
                  <a:pt x="482143" y="501261"/>
                </a:lnTo>
                <a:cubicBezTo>
                  <a:pt x="482143" y="500471"/>
                  <a:pt x="480273" y="499680"/>
                  <a:pt x="480273" y="499680"/>
                </a:cubicBezTo>
                <a:cubicBezTo>
                  <a:pt x="479337" y="498890"/>
                  <a:pt x="479337" y="498100"/>
                  <a:pt x="478402" y="497306"/>
                </a:cubicBezTo>
                <a:cubicBezTo>
                  <a:pt x="480273" y="496516"/>
                  <a:pt x="481208" y="495725"/>
                  <a:pt x="483075" y="494935"/>
                </a:cubicBezTo>
                <a:cubicBezTo>
                  <a:pt x="484011" y="495725"/>
                  <a:pt x="484946" y="497306"/>
                  <a:pt x="485881" y="498100"/>
                </a:cubicBezTo>
                <a:cubicBezTo>
                  <a:pt x="486816" y="498890"/>
                  <a:pt x="486816" y="499680"/>
                  <a:pt x="487749" y="500471"/>
                </a:cubicBezTo>
                <a:lnTo>
                  <a:pt x="488684" y="502052"/>
                </a:lnTo>
                <a:cubicBezTo>
                  <a:pt x="489619" y="502052"/>
                  <a:pt x="490554" y="500471"/>
                  <a:pt x="491490" y="500471"/>
                </a:cubicBezTo>
                <a:lnTo>
                  <a:pt x="492422" y="502052"/>
                </a:lnTo>
                <a:cubicBezTo>
                  <a:pt x="493357" y="502052"/>
                  <a:pt x="494292" y="501261"/>
                  <a:pt x="495228" y="501261"/>
                </a:cubicBezTo>
                <a:cubicBezTo>
                  <a:pt x="495228" y="500471"/>
                  <a:pt x="493357" y="499680"/>
                  <a:pt x="493357" y="498890"/>
                </a:cubicBezTo>
                <a:lnTo>
                  <a:pt x="495228" y="498100"/>
                </a:lnTo>
                <a:cubicBezTo>
                  <a:pt x="496163" y="498100"/>
                  <a:pt x="496163" y="498890"/>
                  <a:pt x="497098" y="499680"/>
                </a:cubicBezTo>
                <a:cubicBezTo>
                  <a:pt x="497098" y="500471"/>
                  <a:pt x="498030" y="500471"/>
                  <a:pt x="498965" y="501261"/>
                </a:cubicBezTo>
                <a:cubicBezTo>
                  <a:pt x="498965" y="502052"/>
                  <a:pt x="499901" y="502845"/>
                  <a:pt x="499901" y="502845"/>
                </a:cubicBezTo>
                <a:cubicBezTo>
                  <a:pt x="499901" y="503636"/>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6"/>
                </a:lnTo>
                <a:cubicBezTo>
                  <a:pt x="503639" y="502845"/>
                  <a:pt x="502703" y="502052"/>
                  <a:pt x="502703" y="502052"/>
                </a:cubicBezTo>
                <a:cubicBezTo>
                  <a:pt x="501771" y="501261"/>
                  <a:pt x="500836" y="500471"/>
                  <a:pt x="500836" y="499680"/>
                </a:cubicBezTo>
                <a:lnTo>
                  <a:pt x="502703" y="498890"/>
                </a:lnTo>
                <a:cubicBezTo>
                  <a:pt x="503639" y="498100"/>
                  <a:pt x="504574" y="498100"/>
                  <a:pt x="504574" y="497306"/>
                </a:cubicBezTo>
                <a:lnTo>
                  <a:pt x="503639" y="495725"/>
                </a:lnTo>
                <a:cubicBezTo>
                  <a:pt x="503639" y="494935"/>
                  <a:pt x="505509" y="494935"/>
                  <a:pt x="505509" y="494144"/>
                </a:cubicBezTo>
                <a:cubicBezTo>
                  <a:pt x="505509" y="493351"/>
                  <a:pt x="503639" y="493351"/>
                  <a:pt x="503639" y="492560"/>
                </a:cubicBezTo>
                <a:lnTo>
                  <a:pt x="505509" y="490980"/>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6"/>
                  <a:pt x="508312" y="497306"/>
                  <a:pt x="508312" y="498100"/>
                </a:cubicBezTo>
                <a:lnTo>
                  <a:pt x="506444" y="498890"/>
                </a:lnTo>
                <a:cubicBezTo>
                  <a:pt x="506444" y="499680"/>
                  <a:pt x="507380" y="500471"/>
                  <a:pt x="508312" y="501261"/>
                </a:cubicBezTo>
                <a:cubicBezTo>
                  <a:pt x="508312" y="501261"/>
                  <a:pt x="509247" y="502052"/>
                  <a:pt x="509247" y="502845"/>
                </a:cubicBezTo>
                <a:cubicBezTo>
                  <a:pt x="510182" y="502845"/>
                  <a:pt x="511118" y="504426"/>
                  <a:pt x="511118" y="504426"/>
                </a:cubicBezTo>
                <a:cubicBezTo>
                  <a:pt x="512053" y="504426"/>
                  <a:pt x="512985" y="502845"/>
                  <a:pt x="512985" y="502845"/>
                </a:cubicBezTo>
                <a:cubicBezTo>
                  <a:pt x="513920" y="502845"/>
                  <a:pt x="514856" y="504426"/>
                  <a:pt x="514856" y="505216"/>
                </a:cubicBezTo>
                <a:lnTo>
                  <a:pt x="512985" y="506007"/>
                </a:lnTo>
                <a:cubicBezTo>
                  <a:pt x="512985" y="506797"/>
                  <a:pt x="513920" y="507591"/>
                  <a:pt x="514856" y="507591"/>
                </a:cubicBezTo>
                <a:cubicBezTo>
                  <a:pt x="514856" y="508381"/>
                  <a:pt x="515791" y="509172"/>
                  <a:pt x="515791" y="509962"/>
                </a:cubicBezTo>
                <a:lnTo>
                  <a:pt x="513920" y="510752"/>
                </a:lnTo>
                <a:cubicBezTo>
                  <a:pt x="513920" y="511546"/>
                  <a:pt x="515791" y="512336"/>
                  <a:pt x="515791" y="513127"/>
                </a:cubicBezTo>
                <a:cubicBezTo>
                  <a:pt x="515791" y="513127"/>
                  <a:pt x="513920" y="513917"/>
                  <a:pt x="512985" y="513917"/>
                </a:cubicBezTo>
                <a:cubicBezTo>
                  <a:pt x="512985" y="514708"/>
                  <a:pt x="511118" y="514708"/>
                  <a:pt x="511118" y="515498"/>
                </a:cubicBezTo>
                <a:cubicBezTo>
                  <a:pt x="511118" y="516292"/>
                  <a:pt x="512985" y="517082"/>
                  <a:pt x="512985" y="517082"/>
                </a:cubicBezTo>
                <a:cubicBezTo>
                  <a:pt x="512985" y="517872"/>
                  <a:pt x="511118" y="517872"/>
                  <a:pt x="511118" y="518663"/>
                </a:cubicBezTo>
                <a:cubicBezTo>
                  <a:pt x="511118" y="519453"/>
                  <a:pt x="512053" y="520247"/>
                  <a:pt x="512053" y="520247"/>
                </a:cubicBezTo>
                <a:cubicBezTo>
                  <a:pt x="512985" y="520247"/>
                  <a:pt x="513920" y="519453"/>
                  <a:pt x="514856" y="519453"/>
                </a:cubicBezTo>
                <a:cubicBezTo>
                  <a:pt x="514856" y="518663"/>
                  <a:pt x="516726" y="517872"/>
                  <a:pt x="516726" y="517872"/>
                </a:cubicBezTo>
                <a:cubicBezTo>
                  <a:pt x="516726" y="517082"/>
                  <a:pt x="514856" y="516292"/>
                  <a:pt x="514856" y="516292"/>
                </a:cubicBezTo>
                <a:cubicBezTo>
                  <a:pt x="514856" y="515498"/>
                  <a:pt x="516726" y="514708"/>
                  <a:pt x="516726" y="514708"/>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2"/>
                  <a:pt x="517658" y="508381"/>
                </a:cubicBezTo>
                <a:cubicBezTo>
                  <a:pt x="517658" y="507591"/>
                  <a:pt x="516726" y="507591"/>
                  <a:pt x="516726" y="506797"/>
                </a:cubicBezTo>
                <a:cubicBezTo>
                  <a:pt x="516726" y="506007"/>
                  <a:pt x="518593" y="506007"/>
                  <a:pt x="518593" y="505216"/>
                </a:cubicBezTo>
                <a:cubicBezTo>
                  <a:pt x="518593" y="504426"/>
                  <a:pt x="516726" y="503636"/>
                  <a:pt x="516726" y="503636"/>
                </a:cubicBezTo>
                <a:cubicBezTo>
                  <a:pt x="516726" y="502845"/>
                  <a:pt x="515791" y="502052"/>
                  <a:pt x="515791" y="502052"/>
                </a:cubicBezTo>
                <a:cubicBezTo>
                  <a:pt x="515791" y="501261"/>
                  <a:pt x="517658" y="500471"/>
                  <a:pt x="517658" y="500471"/>
                </a:cubicBezTo>
                <a:lnTo>
                  <a:pt x="515791" y="498890"/>
                </a:lnTo>
                <a:lnTo>
                  <a:pt x="513920" y="499680"/>
                </a:lnTo>
                <a:lnTo>
                  <a:pt x="512053" y="498100"/>
                </a:lnTo>
                <a:cubicBezTo>
                  <a:pt x="512053" y="497306"/>
                  <a:pt x="511118" y="497306"/>
                  <a:pt x="510182" y="496516"/>
                </a:cubicBezTo>
                <a:cubicBezTo>
                  <a:pt x="512053" y="495725"/>
                  <a:pt x="512985" y="494935"/>
                  <a:pt x="514856"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7" y="495725"/>
                  <a:pt x="523267" y="496516"/>
                </a:cubicBezTo>
                <a:cubicBezTo>
                  <a:pt x="524202" y="496516"/>
                  <a:pt x="525137" y="497306"/>
                  <a:pt x="525137" y="498100"/>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6"/>
                </a:lnTo>
                <a:cubicBezTo>
                  <a:pt x="530746" y="503636"/>
                  <a:pt x="531681" y="502052"/>
                  <a:pt x="532613" y="502052"/>
                </a:cubicBezTo>
                <a:lnTo>
                  <a:pt x="533548" y="503636"/>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6"/>
                  <a:pt x="539157" y="503636"/>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6"/>
                  <a:pt x="537289" y="496516"/>
                </a:cubicBezTo>
                <a:lnTo>
                  <a:pt x="539157" y="494935"/>
                </a:lnTo>
                <a:lnTo>
                  <a:pt x="540092" y="496516"/>
                </a:lnTo>
                <a:cubicBezTo>
                  <a:pt x="541027" y="497306"/>
                  <a:pt x="541962" y="498100"/>
                  <a:pt x="541962" y="498100"/>
                </a:cubicBezTo>
                <a:cubicBezTo>
                  <a:pt x="542895" y="498890"/>
                  <a:pt x="542895" y="499680"/>
                  <a:pt x="543830" y="500471"/>
                </a:cubicBezTo>
                <a:lnTo>
                  <a:pt x="545700" y="502052"/>
                </a:lnTo>
                <a:cubicBezTo>
                  <a:pt x="544765" y="502845"/>
                  <a:pt x="543830" y="502845"/>
                  <a:pt x="542895" y="503636"/>
                </a:cubicBezTo>
                <a:cubicBezTo>
                  <a:pt x="543830" y="504426"/>
                  <a:pt x="545700" y="506007"/>
                  <a:pt x="546636" y="506797"/>
                </a:cubicBezTo>
                <a:cubicBezTo>
                  <a:pt x="546636" y="506007"/>
                  <a:pt x="548503" y="506007"/>
                  <a:pt x="548503" y="505216"/>
                </a:cubicBezTo>
                <a:cubicBezTo>
                  <a:pt x="548503" y="505216"/>
                  <a:pt x="546636" y="504426"/>
                  <a:pt x="546636" y="503636"/>
                </a:cubicBezTo>
                <a:cubicBezTo>
                  <a:pt x="546636" y="502845"/>
                  <a:pt x="548503" y="502845"/>
                  <a:pt x="549438" y="502052"/>
                </a:cubicBezTo>
                <a:cubicBezTo>
                  <a:pt x="549438" y="502052"/>
                  <a:pt x="547568" y="501261"/>
                  <a:pt x="547568" y="500471"/>
                </a:cubicBezTo>
                <a:cubicBezTo>
                  <a:pt x="547568" y="500471"/>
                  <a:pt x="545700" y="499680"/>
                  <a:pt x="545700" y="498890"/>
                </a:cubicBezTo>
                <a:lnTo>
                  <a:pt x="547568" y="497306"/>
                </a:lnTo>
                <a:cubicBezTo>
                  <a:pt x="548503" y="497306"/>
                  <a:pt x="549438" y="495725"/>
                  <a:pt x="550374" y="496516"/>
                </a:cubicBezTo>
                <a:lnTo>
                  <a:pt x="551309" y="498100"/>
                </a:lnTo>
                <a:lnTo>
                  <a:pt x="549438" y="498890"/>
                </a:lnTo>
                <a:cubicBezTo>
                  <a:pt x="549438" y="499680"/>
                  <a:pt x="551309" y="500471"/>
                  <a:pt x="551309" y="501261"/>
                </a:cubicBezTo>
                <a:cubicBezTo>
                  <a:pt x="551309" y="501261"/>
                  <a:pt x="552241" y="502052"/>
                  <a:pt x="552241" y="502845"/>
                </a:cubicBezTo>
                <a:cubicBezTo>
                  <a:pt x="553176" y="503636"/>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3" y="505216"/>
                  <a:pt x="563458" y="504426"/>
                </a:cubicBezTo>
                <a:cubicBezTo>
                  <a:pt x="563458" y="503636"/>
                  <a:pt x="562523" y="502845"/>
                  <a:pt x="562523" y="502052"/>
                </a:cubicBezTo>
                <a:cubicBezTo>
                  <a:pt x="561590" y="502052"/>
                  <a:pt x="560655" y="503636"/>
                  <a:pt x="559720" y="503636"/>
                </a:cubicBezTo>
                <a:lnTo>
                  <a:pt x="558785" y="502052"/>
                </a:lnTo>
                <a:cubicBezTo>
                  <a:pt x="558785" y="501261"/>
                  <a:pt x="559720" y="500471"/>
                  <a:pt x="560655" y="500471"/>
                </a:cubicBezTo>
                <a:cubicBezTo>
                  <a:pt x="561590" y="499680"/>
                  <a:pt x="561590" y="499680"/>
                  <a:pt x="562523" y="498890"/>
                </a:cubicBezTo>
                <a:cubicBezTo>
                  <a:pt x="563458" y="499680"/>
                  <a:pt x="563458" y="501261"/>
                  <a:pt x="564393" y="501261"/>
                </a:cubicBezTo>
                <a:cubicBezTo>
                  <a:pt x="564393" y="501261"/>
                  <a:pt x="565328" y="499680"/>
                  <a:pt x="566264" y="499680"/>
                </a:cubicBezTo>
                <a:cubicBezTo>
                  <a:pt x="567199" y="499680"/>
                  <a:pt x="567199" y="498100"/>
                  <a:pt x="568131" y="498100"/>
                </a:cubicBezTo>
                <a:cubicBezTo>
                  <a:pt x="569066" y="498100"/>
                  <a:pt x="569066" y="499680"/>
                  <a:pt x="570002" y="499680"/>
                </a:cubicBezTo>
                <a:lnTo>
                  <a:pt x="571872" y="498890"/>
                </a:lnTo>
                <a:cubicBezTo>
                  <a:pt x="572804" y="498890"/>
                  <a:pt x="572804" y="499680"/>
                  <a:pt x="573739" y="500471"/>
                </a:cubicBezTo>
                <a:cubicBezTo>
                  <a:pt x="574675" y="501261"/>
                  <a:pt x="575610" y="502845"/>
                  <a:pt x="576542" y="503636"/>
                </a:cubicBezTo>
                <a:cubicBezTo>
                  <a:pt x="577477" y="503636"/>
                  <a:pt x="578413" y="502845"/>
                  <a:pt x="579348" y="502845"/>
                </a:cubicBezTo>
                <a:cubicBezTo>
                  <a:pt x="579348" y="502052"/>
                  <a:pt x="580283" y="502052"/>
                  <a:pt x="581218" y="501261"/>
                </a:cubicBezTo>
                <a:cubicBezTo>
                  <a:pt x="581218" y="501261"/>
                  <a:pt x="583086" y="500471"/>
                  <a:pt x="583086" y="499680"/>
                </a:cubicBezTo>
                <a:cubicBezTo>
                  <a:pt x="584021" y="500471"/>
                  <a:pt x="584021" y="501261"/>
                  <a:pt x="584956" y="502052"/>
                </a:cubicBezTo>
                <a:lnTo>
                  <a:pt x="586824" y="500471"/>
                </a:lnTo>
                <a:cubicBezTo>
                  <a:pt x="587759" y="500471"/>
                  <a:pt x="587759" y="501261"/>
                  <a:pt x="588694" y="502052"/>
                </a:cubicBezTo>
                <a:cubicBezTo>
                  <a:pt x="588694" y="502845"/>
                  <a:pt x="589629" y="503636"/>
                  <a:pt x="589629" y="503636"/>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6"/>
                  <a:pt x="596173" y="502845"/>
                </a:cubicBezTo>
                <a:cubicBezTo>
                  <a:pt x="596173" y="502052"/>
                  <a:pt x="598041" y="502052"/>
                  <a:pt x="598041" y="501261"/>
                </a:cubicBezTo>
                <a:cubicBezTo>
                  <a:pt x="598041"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100"/>
                  <a:pt x="590565" y="497306"/>
                </a:cubicBezTo>
                <a:cubicBezTo>
                  <a:pt x="590565" y="497306"/>
                  <a:pt x="589629" y="496516"/>
                  <a:pt x="589629" y="495725"/>
                </a:cubicBezTo>
                <a:cubicBezTo>
                  <a:pt x="590565" y="494935"/>
                  <a:pt x="592432" y="494144"/>
                  <a:pt x="593367" y="493351"/>
                </a:cubicBezTo>
                <a:cubicBezTo>
                  <a:pt x="594303" y="494144"/>
                  <a:pt x="594303" y="494144"/>
                  <a:pt x="595238" y="494935"/>
                </a:cubicBezTo>
                <a:cubicBezTo>
                  <a:pt x="596173" y="495725"/>
                  <a:pt x="597105" y="497306"/>
                  <a:pt x="598041" y="498100"/>
                </a:cubicBezTo>
                <a:cubicBezTo>
                  <a:pt x="598976" y="498100"/>
                  <a:pt x="599911" y="497306"/>
                  <a:pt x="599911" y="497306"/>
                </a:cubicBezTo>
                <a:cubicBezTo>
                  <a:pt x="600846" y="497306"/>
                  <a:pt x="601782" y="498890"/>
                  <a:pt x="601782" y="498890"/>
                </a:cubicBezTo>
                <a:cubicBezTo>
                  <a:pt x="601782" y="498890"/>
                  <a:pt x="603649" y="498100"/>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80"/>
                </a:cubicBezTo>
                <a:cubicBezTo>
                  <a:pt x="604584" y="491770"/>
                  <a:pt x="606452" y="492560"/>
                  <a:pt x="606452" y="493351"/>
                </a:cubicBezTo>
                <a:cubicBezTo>
                  <a:pt x="606452" y="493351"/>
                  <a:pt x="608322" y="494144"/>
                  <a:pt x="608322" y="494935"/>
                </a:cubicBezTo>
                <a:cubicBezTo>
                  <a:pt x="608322" y="494935"/>
                  <a:pt x="606452" y="495725"/>
                  <a:pt x="606452" y="496516"/>
                </a:cubicBezTo>
                <a:cubicBezTo>
                  <a:pt x="606452" y="496516"/>
                  <a:pt x="607387" y="497306"/>
                  <a:pt x="607387" y="498100"/>
                </a:cubicBezTo>
                <a:cubicBezTo>
                  <a:pt x="607387" y="498100"/>
                  <a:pt x="605520" y="498890"/>
                  <a:pt x="605520" y="499680"/>
                </a:cubicBezTo>
                <a:cubicBezTo>
                  <a:pt x="605520" y="499680"/>
                  <a:pt x="607387" y="500471"/>
                  <a:pt x="607387" y="501261"/>
                </a:cubicBezTo>
                <a:cubicBezTo>
                  <a:pt x="607387" y="502052"/>
                  <a:pt x="608322" y="502052"/>
                  <a:pt x="609257" y="502845"/>
                </a:cubicBezTo>
                <a:cubicBezTo>
                  <a:pt x="609257" y="502845"/>
                  <a:pt x="610193" y="501261"/>
                  <a:pt x="611128" y="501261"/>
                </a:cubicBezTo>
                <a:cubicBezTo>
                  <a:pt x="611128" y="501261"/>
                  <a:pt x="612060" y="502845"/>
                  <a:pt x="612060" y="503636"/>
                </a:cubicBezTo>
                <a:cubicBezTo>
                  <a:pt x="612995" y="503636"/>
                  <a:pt x="613931" y="502052"/>
                  <a:pt x="614866" y="502052"/>
                </a:cubicBezTo>
                <a:lnTo>
                  <a:pt x="615801" y="503636"/>
                </a:lnTo>
                <a:cubicBezTo>
                  <a:pt x="615801" y="503636"/>
                  <a:pt x="617669" y="502052"/>
                  <a:pt x="618604" y="502052"/>
                </a:cubicBezTo>
                <a:lnTo>
                  <a:pt x="619539" y="504426"/>
                </a:lnTo>
                <a:cubicBezTo>
                  <a:pt x="620474" y="504426"/>
                  <a:pt x="621410" y="502845"/>
                  <a:pt x="622342" y="502845"/>
                </a:cubicBezTo>
                <a:lnTo>
                  <a:pt x="623277" y="504426"/>
                </a:lnTo>
                <a:cubicBezTo>
                  <a:pt x="623277" y="504426"/>
                  <a:pt x="626083" y="503636"/>
                  <a:pt x="626083" y="502845"/>
                </a:cubicBezTo>
                <a:lnTo>
                  <a:pt x="624212" y="501261"/>
                </a:lnTo>
                <a:cubicBezTo>
                  <a:pt x="623277" y="502052"/>
                  <a:pt x="622342" y="502052"/>
                  <a:pt x="622342" y="502845"/>
                </a:cubicBezTo>
                <a:cubicBezTo>
                  <a:pt x="621410" y="502052"/>
                  <a:pt x="620474" y="501261"/>
                  <a:pt x="620474" y="501261"/>
                </a:cubicBezTo>
                <a:cubicBezTo>
                  <a:pt x="619539" y="500471"/>
                  <a:pt x="619539" y="499680"/>
                  <a:pt x="618604" y="498890"/>
                </a:cubicBezTo>
                <a:cubicBezTo>
                  <a:pt x="618604" y="498890"/>
                  <a:pt x="617669" y="498100"/>
                  <a:pt x="616733" y="497306"/>
                </a:cubicBezTo>
                <a:lnTo>
                  <a:pt x="615801" y="495725"/>
                </a:lnTo>
                <a:cubicBezTo>
                  <a:pt x="615801" y="495725"/>
                  <a:pt x="617669" y="494935"/>
                  <a:pt x="617669" y="494144"/>
                </a:cubicBezTo>
                <a:cubicBezTo>
                  <a:pt x="617669" y="494144"/>
                  <a:pt x="616733" y="493351"/>
                  <a:pt x="615801" y="492560"/>
                </a:cubicBezTo>
                <a:cubicBezTo>
                  <a:pt x="615801" y="491770"/>
                  <a:pt x="614866" y="491770"/>
                  <a:pt x="614866" y="490980"/>
                </a:cubicBezTo>
                <a:lnTo>
                  <a:pt x="616733" y="489396"/>
                </a:lnTo>
                <a:cubicBezTo>
                  <a:pt x="616733" y="489396"/>
                  <a:pt x="617669" y="490980"/>
                  <a:pt x="618604" y="490980"/>
                </a:cubicBezTo>
                <a:cubicBezTo>
                  <a:pt x="618604" y="490980"/>
                  <a:pt x="619539" y="490189"/>
                  <a:pt x="620474" y="490189"/>
                </a:cubicBezTo>
                <a:lnTo>
                  <a:pt x="621410" y="491770"/>
                </a:lnTo>
                <a:cubicBezTo>
                  <a:pt x="622342" y="491770"/>
                  <a:pt x="623277" y="493351"/>
                  <a:pt x="623277" y="493351"/>
                </a:cubicBezTo>
                <a:cubicBezTo>
                  <a:pt x="623277" y="493351"/>
                  <a:pt x="621410" y="494144"/>
                  <a:pt x="621410" y="494935"/>
                </a:cubicBezTo>
                <a:cubicBezTo>
                  <a:pt x="621410" y="494935"/>
                  <a:pt x="622342" y="495725"/>
                  <a:pt x="623277" y="496516"/>
                </a:cubicBezTo>
                <a:cubicBezTo>
                  <a:pt x="623277" y="497306"/>
                  <a:pt x="624212" y="497306"/>
                  <a:pt x="624212" y="498100"/>
                </a:cubicBezTo>
                <a:cubicBezTo>
                  <a:pt x="625148" y="498890"/>
                  <a:pt x="625148" y="499680"/>
                  <a:pt x="626083" y="499680"/>
                </a:cubicBezTo>
                <a:cubicBezTo>
                  <a:pt x="627015" y="500471"/>
                  <a:pt x="627015" y="501261"/>
                  <a:pt x="627950" y="502052"/>
                </a:cubicBezTo>
                <a:cubicBezTo>
                  <a:pt x="627950" y="502052"/>
                  <a:pt x="628885" y="502845"/>
                  <a:pt x="628885" y="503636"/>
                </a:cubicBezTo>
                <a:cubicBezTo>
                  <a:pt x="629821" y="504426"/>
                  <a:pt x="630756" y="505216"/>
                  <a:pt x="630756" y="505216"/>
                </a:cubicBezTo>
                <a:lnTo>
                  <a:pt x="632623" y="503636"/>
                </a:lnTo>
                <a:cubicBezTo>
                  <a:pt x="633559" y="503636"/>
                  <a:pt x="634494" y="506007"/>
                  <a:pt x="634494" y="506007"/>
                </a:cubicBezTo>
                <a:cubicBezTo>
                  <a:pt x="635429" y="506007"/>
                  <a:pt x="636361" y="504426"/>
                  <a:pt x="636361" y="504426"/>
                </a:cubicBezTo>
                <a:cubicBezTo>
                  <a:pt x="637297" y="504426"/>
                  <a:pt x="638232" y="506007"/>
                  <a:pt x="638232" y="506007"/>
                </a:cubicBezTo>
                <a:cubicBezTo>
                  <a:pt x="639167" y="506797"/>
                  <a:pt x="639167" y="507591"/>
                  <a:pt x="640102" y="507591"/>
                </a:cubicBezTo>
                <a:cubicBezTo>
                  <a:pt x="640102" y="508381"/>
                  <a:pt x="641034" y="509172"/>
                  <a:pt x="641034" y="509962"/>
                </a:cubicBezTo>
                <a:cubicBezTo>
                  <a:pt x="641970" y="509962"/>
                  <a:pt x="642905" y="511546"/>
                  <a:pt x="642905" y="511546"/>
                </a:cubicBezTo>
                <a:cubicBezTo>
                  <a:pt x="643840" y="511546"/>
                  <a:pt x="644776" y="509962"/>
                  <a:pt x="644776" y="509962"/>
                </a:cubicBezTo>
                <a:cubicBezTo>
                  <a:pt x="644776" y="509172"/>
                  <a:pt x="643840" y="509172"/>
                  <a:pt x="643840" y="508381"/>
                </a:cubicBezTo>
                <a:cubicBezTo>
                  <a:pt x="642905" y="507591"/>
                  <a:pt x="642905" y="506797"/>
                  <a:pt x="641970" y="506797"/>
                </a:cubicBezTo>
                <a:cubicBezTo>
                  <a:pt x="641970" y="506007"/>
                  <a:pt x="640102" y="505216"/>
                  <a:pt x="640102" y="505216"/>
                </a:cubicBezTo>
                <a:cubicBezTo>
                  <a:pt x="640102" y="504426"/>
                  <a:pt x="641970" y="503636"/>
                  <a:pt x="642905" y="503636"/>
                </a:cubicBezTo>
                <a:cubicBezTo>
                  <a:pt x="642905" y="502845"/>
                  <a:pt x="643840" y="502845"/>
                  <a:pt x="644776" y="502052"/>
                </a:cubicBezTo>
                <a:cubicBezTo>
                  <a:pt x="643840" y="502052"/>
                  <a:pt x="643840" y="500471"/>
                  <a:pt x="642905" y="500471"/>
                </a:cubicBezTo>
                <a:cubicBezTo>
                  <a:pt x="643840" y="500471"/>
                  <a:pt x="644776" y="498890"/>
                  <a:pt x="644776"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7" y="499680"/>
                  <a:pt x="654122" y="501261"/>
                  <a:pt x="654122" y="501261"/>
                </a:cubicBezTo>
                <a:cubicBezTo>
                  <a:pt x="654122" y="502052"/>
                  <a:pt x="655057" y="502845"/>
                  <a:pt x="655992" y="503636"/>
                </a:cubicBezTo>
                <a:lnTo>
                  <a:pt x="656925" y="505216"/>
                </a:lnTo>
                <a:cubicBezTo>
                  <a:pt x="657860" y="505216"/>
                  <a:pt x="658795" y="503636"/>
                  <a:pt x="658795" y="503636"/>
                </a:cubicBezTo>
                <a:cubicBezTo>
                  <a:pt x="659730" y="503636"/>
                  <a:pt x="660666" y="505216"/>
                  <a:pt x="660666" y="505216"/>
                </a:cubicBezTo>
                <a:cubicBezTo>
                  <a:pt x="661598" y="506007"/>
                  <a:pt x="662533" y="504426"/>
                  <a:pt x="662533" y="504426"/>
                </a:cubicBezTo>
                <a:cubicBezTo>
                  <a:pt x="662533" y="503636"/>
                  <a:pt x="661598" y="502845"/>
                  <a:pt x="661598" y="502845"/>
                </a:cubicBezTo>
                <a:cubicBezTo>
                  <a:pt x="660666" y="502052"/>
                  <a:pt x="660666" y="501261"/>
                  <a:pt x="659730" y="500471"/>
                </a:cubicBezTo>
                <a:cubicBezTo>
                  <a:pt x="658795" y="500471"/>
                  <a:pt x="658795" y="499680"/>
                  <a:pt x="657860" y="498890"/>
                </a:cubicBezTo>
                <a:lnTo>
                  <a:pt x="656925" y="497306"/>
                </a:lnTo>
                <a:cubicBezTo>
                  <a:pt x="656925" y="496516"/>
                  <a:pt x="658795" y="496516"/>
                  <a:pt x="658795" y="495725"/>
                </a:cubicBezTo>
                <a:cubicBezTo>
                  <a:pt x="658795" y="496516"/>
                  <a:pt x="659730" y="497306"/>
                  <a:pt x="660666" y="497306"/>
                </a:cubicBezTo>
                <a:cubicBezTo>
                  <a:pt x="660666" y="498100"/>
                  <a:pt x="661598" y="499680"/>
                  <a:pt x="661598" y="499680"/>
                </a:cubicBezTo>
                <a:cubicBezTo>
                  <a:pt x="662533" y="499680"/>
                  <a:pt x="663468" y="498100"/>
                  <a:pt x="663468" y="498100"/>
                </a:cubicBezTo>
                <a:cubicBezTo>
                  <a:pt x="664403" y="497306"/>
                  <a:pt x="665339" y="497306"/>
                  <a:pt x="666271" y="496516"/>
                </a:cubicBezTo>
                <a:cubicBezTo>
                  <a:pt x="666271" y="497306"/>
                  <a:pt x="668141" y="498100"/>
                  <a:pt x="667206" y="498100"/>
                </a:cubicBezTo>
                <a:cubicBezTo>
                  <a:pt x="667206" y="498890"/>
                  <a:pt x="666271" y="499680"/>
                  <a:pt x="665339" y="499680"/>
                </a:cubicBezTo>
                <a:cubicBezTo>
                  <a:pt x="665339" y="499680"/>
                  <a:pt x="663468" y="500471"/>
                  <a:pt x="663468" y="501261"/>
                </a:cubicBezTo>
                <a:cubicBezTo>
                  <a:pt x="663468" y="501261"/>
                  <a:pt x="664403" y="502052"/>
                  <a:pt x="665339" y="502845"/>
                </a:cubicBezTo>
                <a:cubicBezTo>
                  <a:pt x="665339" y="503636"/>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6"/>
                  <a:pt x="668141" y="502845"/>
                  <a:pt x="667206" y="501261"/>
                </a:cubicBezTo>
                <a:cubicBezTo>
                  <a:pt x="668141" y="500471"/>
                  <a:pt x="670012" y="499680"/>
                  <a:pt x="670944" y="498890"/>
                </a:cubicBezTo>
                <a:cubicBezTo>
                  <a:pt x="671879" y="498890"/>
                  <a:pt x="671879" y="500471"/>
                  <a:pt x="672815"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4" y="501261"/>
                </a:cubicBezTo>
                <a:lnTo>
                  <a:pt x="682161" y="500471"/>
                </a:lnTo>
                <a:cubicBezTo>
                  <a:pt x="682161" y="499680"/>
                  <a:pt x="680294" y="498890"/>
                  <a:pt x="680294" y="498100"/>
                </a:cubicBezTo>
                <a:lnTo>
                  <a:pt x="683096" y="497306"/>
                </a:lnTo>
                <a:cubicBezTo>
                  <a:pt x="683096" y="497306"/>
                  <a:pt x="684031" y="498100"/>
                  <a:pt x="684031" y="498890"/>
                </a:cubicBezTo>
                <a:cubicBezTo>
                  <a:pt x="684967" y="498890"/>
                  <a:pt x="684967" y="500471"/>
                  <a:pt x="685902" y="500471"/>
                </a:cubicBezTo>
                <a:cubicBezTo>
                  <a:pt x="684967" y="501261"/>
                  <a:pt x="683096" y="502052"/>
                  <a:pt x="682161" y="502845"/>
                </a:cubicBezTo>
                <a:cubicBezTo>
                  <a:pt x="683096" y="504426"/>
                  <a:pt x="684031" y="505216"/>
                  <a:pt x="684967" y="506797"/>
                </a:cubicBezTo>
                <a:cubicBezTo>
                  <a:pt x="686834" y="506007"/>
                  <a:pt x="687769" y="505216"/>
                  <a:pt x="688705" y="504426"/>
                </a:cubicBezTo>
                <a:cubicBezTo>
                  <a:pt x="687769" y="502845"/>
                  <a:pt x="686834" y="502052"/>
                  <a:pt x="685902" y="500471"/>
                </a:cubicBezTo>
                <a:lnTo>
                  <a:pt x="687769" y="498890"/>
                </a:lnTo>
                <a:cubicBezTo>
                  <a:pt x="688705" y="498890"/>
                  <a:pt x="689640" y="500471"/>
                  <a:pt x="689640" y="501261"/>
                </a:cubicBezTo>
                <a:cubicBezTo>
                  <a:pt x="690575" y="501261"/>
                  <a:pt x="690575" y="502052"/>
                  <a:pt x="691507" y="502845"/>
                </a:cubicBezTo>
                <a:lnTo>
                  <a:pt x="692443"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2" y="508381"/>
                </a:cubicBezTo>
                <a:cubicBezTo>
                  <a:pt x="699922" y="507591"/>
                  <a:pt x="698051" y="506797"/>
                  <a:pt x="698051" y="506797"/>
                </a:cubicBezTo>
                <a:cubicBezTo>
                  <a:pt x="698051" y="506007"/>
                  <a:pt x="699922" y="506007"/>
                  <a:pt x="699922" y="505216"/>
                </a:cubicBezTo>
                <a:cubicBezTo>
                  <a:pt x="700854" y="504426"/>
                  <a:pt x="701789" y="504426"/>
                  <a:pt x="702724" y="503636"/>
                </a:cubicBezTo>
                <a:cubicBezTo>
                  <a:pt x="702724" y="503636"/>
                  <a:pt x="700854" y="502845"/>
                  <a:pt x="700854" y="502052"/>
                </a:cubicBezTo>
                <a:lnTo>
                  <a:pt x="698986" y="503636"/>
                </a:lnTo>
                <a:cubicBezTo>
                  <a:pt x="698051" y="503636"/>
                  <a:pt x="697116" y="502052"/>
                  <a:pt x="697116" y="502052"/>
                </a:cubicBezTo>
                <a:cubicBezTo>
                  <a:pt x="696180" y="501261"/>
                  <a:pt x="696180" y="500471"/>
                  <a:pt x="695248" y="499680"/>
                </a:cubicBezTo>
                <a:cubicBezTo>
                  <a:pt x="695248" y="499680"/>
                  <a:pt x="694313" y="498890"/>
                  <a:pt x="693378" y="498100"/>
                </a:cubicBezTo>
                <a:cubicBezTo>
                  <a:pt x="693378" y="498100"/>
                  <a:pt x="692443" y="497306"/>
                  <a:pt x="692443" y="496516"/>
                </a:cubicBezTo>
                <a:cubicBezTo>
                  <a:pt x="692443" y="495725"/>
                  <a:pt x="690575" y="494935"/>
                  <a:pt x="690575" y="494935"/>
                </a:cubicBezTo>
                <a:cubicBezTo>
                  <a:pt x="690575" y="494144"/>
                  <a:pt x="692443" y="493351"/>
                  <a:pt x="692443" y="493351"/>
                </a:cubicBezTo>
                <a:lnTo>
                  <a:pt x="694313" y="494935"/>
                </a:lnTo>
                <a:cubicBezTo>
                  <a:pt x="695248" y="494935"/>
                  <a:pt x="696180" y="494144"/>
                  <a:pt x="696180" y="494144"/>
                </a:cubicBezTo>
                <a:cubicBezTo>
                  <a:pt x="697116" y="494144"/>
                  <a:pt x="697116" y="495725"/>
                  <a:pt x="698051" y="495725"/>
                </a:cubicBezTo>
                <a:lnTo>
                  <a:pt x="699922" y="494144"/>
                </a:lnTo>
                <a:lnTo>
                  <a:pt x="701789" y="492560"/>
                </a:lnTo>
                <a:cubicBezTo>
                  <a:pt x="702724" y="493351"/>
                  <a:pt x="703659" y="494144"/>
                  <a:pt x="703659" y="494935"/>
                </a:cubicBezTo>
                <a:cubicBezTo>
                  <a:pt x="704595" y="494935"/>
                  <a:pt x="704595" y="495725"/>
                  <a:pt x="705530" y="496516"/>
                </a:cubicBezTo>
                <a:cubicBezTo>
                  <a:pt x="706462" y="497306"/>
                  <a:pt x="707397" y="498890"/>
                  <a:pt x="708333" y="499680"/>
                </a:cubicBezTo>
                <a:cubicBezTo>
                  <a:pt x="709268" y="501261"/>
                  <a:pt x="711135" y="502052"/>
                  <a:pt x="712071" y="503636"/>
                </a:cubicBezTo>
                <a:cubicBezTo>
                  <a:pt x="712071" y="503636"/>
                  <a:pt x="713006" y="504426"/>
                  <a:pt x="713006" y="505216"/>
                </a:cubicBezTo>
                <a:cubicBezTo>
                  <a:pt x="713941" y="506007"/>
                  <a:pt x="714876" y="506007"/>
                  <a:pt x="714876" y="506797"/>
                </a:cubicBezTo>
                <a:cubicBezTo>
                  <a:pt x="714876" y="507591"/>
                  <a:pt x="716744" y="508381"/>
                  <a:pt x="716744" y="508381"/>
                </a:cubicBezTo>
                <a:cubicBezTo>
                  <a:pt x="716744" y="509172"/>
                  <a:pt x="714876" y="509962"/>
                  <a:pt x="714876" y="509962"/>
                </a:cubicBezTo>
                <a:cubicBezTo>
                  <a:pt x="713941" y="510752"/>
                  <a:pt x="715812" y="511546"/>
                  <a:pt x="715812" y="511546"/>
                </a:cubicBezTo>
                <a:cubicBezTo>
                  <a:pt x="715812" y="511546"/>
                  <a:pt x="718614" y="510752"/>
                  <a:pt x="717679" y="510752"/>
                </a:cubicBezTo>
                <a:cubicBezTo>
                  <a:pt x="717679" y="509962"/>
                  <a:pt x="716744" y="509172"/>
                  <a:pt x="716744" y="508381"/>
                </a:cubicBezTo>
                <a:lnTo>
                  <a:pt x="718614" y="507591"/>
                </a:lnTo>
                <a:cubicBezTo>
                  <a:pt x="718614" y="506797"/>
                  <a:pt x="717679" y="506007"/>
                  <a:pt x="716744" y="506007"/>
                </a:cubicBezTo>
                <a:cubicBezTo>
                  <a:pt x="716744" y="505216"/>
                  <a:pt x="715812" y="504426"/>
                  <a:pt x="715812" y="503636"/>
                </a:cubicBezTo>
                <a:cubicBezTo>
                  <a:pt x="715812" y="503636"/>
                  <a:pt x="716744" y="502845"/>
                  <a:pt x="717679" y="502845"/>
                </a:cubicBezTo>
                <a:cubicBezTo>
                  <a:pt x="717679" y="502052"/>
                  <a:pt x="719550" y="501261"/>
                  <a:pt x="719550" y="501261"/>
                </a:cubicBezTo>
                <a:lnTo>
                  <a:pt x="717679" y="499680"/>
                </a:lnTo>
                <a:cubicBezTo>
                  <a:pt x="717679" y="498890"/>
                  <a:pt x="719550" y="498100"/>
                  <a:pt x="720482" y="498100"/>
                </a:cubicBezTo>
                <a:cubicBezTo>
                  <a:pt x="720482" y="497306"/>
                  <a:pt x="721417" y="497306"/>
                  <a:pt x="722352" y="496516"/>
                </a:cubicBezTo>
                <a:cubicBezTo>
                  <a:pt x="722352" y="496516"/>
                  <a:pt x="720482" y="495725"/>
                  <a:pt x="720482" y="494935"/>
                </a:cubicBezTo>
                <a:lnTo>
                  <a:pt x="722352" y="493351"/>
                </a:lnTo>
                <a:cubicBezTo>
                  <a:pt x="723287" y="493351"/>
                  <a:pt x="724223" y="494935"/>
                  <a:pt x="724223" y="495725"/>
                </a:cubicBezTo>
                <a:cubicBezTo>
                  <a:pt x="724223" y="495725"/>
                  <a:pt x="726090" y="496516"/>
                  <a:pt x="726090" y="497306"/>
                </a:cubicBezTo>
                <a:cubicBezTo>
                  <a:pt x="726090" y="497306"/>
                  <a:pt x="723287" y="498100"/>
                  <a:pt x="724223" y="498100"/>
                </a:cubicBezTo>
                <a:cubicBezTo>
                  <a:pt x="724223" y="498890"/>
                  <a:pt x="725155" y="499680"/>
                  <a:pt x="725155" y="500471"/>
                </a:cubicBezTo>
                <a:cubicBezTo>
                  <a:pt x="726090" y="501261"/>
                  <a:pt x="727025" y="502845"/>
                  <a:pt x="728896" y="503636"/>
                </a:cubicBezTo>
                <a:cubicBezTo>
                  <a:pt x="728896" y="502845"/>
                  <a:pt x="730763" y="502845"/>
                  <a:pt x="730763" y="502052"/>
                </a:cubicBezTo>
                <a:cubicBezTo>
                  <a:pt x="730763" y="502052"/>
                  <a:pt x="728896" y="501261"/>
                  <a:pt x="728896" y="500471"/>
                </a:cubicBezTo>
                <a:lnTo>
                  <a:pt x="730763" y="499680"/>
                </a:lnTo>
                <a:cubicBezTo>
                  <a:pt x="731699" y="498890"/>
                  <a:pt x="732634" y="501261"/>
                  <a:pt x="732634" y="501261"/>
                </a:cubicBezTo>
                <a:cubicBezTo>
                  <a:pt x="732634" y="501261"/>
                  <a:pt x="733569" y="502845"/>
                  <a:pt x="734504" y="502845"/>
                </a:cubicBezTo>
                <a:cubicBezTo>
                  <a:pt x="734504" y="502845"/>
                  <a:pt x="736372" y="502052"/>
                  <a:pt x="736372" y="501261"/>
                </a:cubicBezTo>
                <a:lnTo>
                  <a:pt x="734504" y="499680"/>
                </a:lnTo>
                <a:cubicBezTo>
                  <a:pt x="734504" y="498890"/>
                  <a:pt x="736372" y="498890"/>
                  <a:pt x="737307" y="498100"/>
                </a:cubicBezTo>
                <a:cubicBezTo>
                  <a:pt x="737307" y="498100"/>
                  <a:pt x="735440" y="497306"/>
                  <a:pt x="735440" y="496516"/>
                </a:cubicBezTo>
                <a:cubicBezTo>
                  <a:pt x="735440" y="495725"/>
                  <a:pt x="737307" y="495725"/>
                  <a:pt x="737307" y="494935"/>
                </a:cubicBezTo>
                <a:cubicBezTo>
                  <a:pt x="739178" y="494144"/>
                  <a:pt x="740113" y="493351"/>
                  <a:pt x="741980" y="492560"/>
                </a:cubicBezTo>
                <a:cubicBezTo>
                  <a:pt x="742915" y="493351"/>
                  <a:pt x="743851" y="494935"/>
                  <a:pt x="744786" y="495725"/>
                </a:cubicBezTo>
                <a:cubicBezTo>
                  <a:pt x="745721" y="496516"/>
                  <a:pt x="745721" y="497306"/>
                  <a:pt x="746653" y="498100"/>
                </a:cubicBezTo>
                <a:cubicBezTo>
                  <a:pt x="746653" y="498100"/>
                  <a:pt x="747589" y="498890"/>
                  <a:pt x="747589" y="499680"/>
                </a:cubicBezTo>
                <a:cubicBezTo>
                  <a:pt x="747589" y="499680"/>
                  <a:pt x="745721" y="500471"/>
                  <a:pt x="745721" y="501261"/>
                </a:cubicBezTo>
                <a:cubicBezTo>
                  <a:pt x="745721" y="501261"/>
                  <a:pt x="747589" y="502052"/>
                  <a:pt x="747589" y="502845"/>
                </a:cubicBezTo>
                <a:cubicBezTo>
                  <a:pt x="747589" y="503636"/>
                  <a:pt x="748524" y="504426"/>
                  <a:pt x="749459" y="504426"/>
                </a:cubicBezTo>
                <a:cubicBezTo>
                  <a:pt x="749459" y="505216"/>
                  <a:pt x="750391" y="506007"/>
                  <a:pt x="750391" y="506007"/>
                </a:cubicBezTo>
                <a:cubicBezTo>
                  <a:pt x="750391" y="506797"/>
                  <a:pt x="748524" y="507591"/>
                  <a:pt x="748524" y="507591"/>
                </a:cubicBezTo>
                <a:cubicBezTo>
                  <a:pt x="748524" y="507591"/>
                  <a:pt x="749459" y="509172"/>
                  <a:pt x="750391" y="509172"/>
                </a:cubicBezTo>
                <a:lnTo>
                  <a:pt x="752262" y="508381"/>
                </a:lnTo>
                <a:cubicBezTo>
                  <a:pt x="752262" y="507591"/>
                  <a:pt x="750391" y="506797"/>
                  <a:pt x="750391" y="506007"/>
                </a:cubicBezTo>
                <a:lnTo>
                  <a:pt x="752262" y="505216"/>
                </a:lnTo>
                <a:cubicBezTo>
                  <a:pt x="753197" y="504426"/>
                  <a:pt x="754132" y="503636"/>
                  <a:pt x="755064" y="503636"/>
                </a:cubicBezTo>
                <a:cubicBezTo>
                  <a:pt x="755064" y="503636"/>
                  <a:pt x="756935" y="502845"/>
                  <a:pt x="756935" y="502052"/>
                </a:cubicBezTo>
                <a:lnTo>
                  <a:pt x="755064" y="500471"/>
                </a:lnTo>
                <a:lnTo>
                  <a:pt x="756935" y="498890"/>
                </a:lnTo>
                <a:cubicBezTo>
                  <a:pt x="757870" y="498890"/>
                  <a:pt x="759741" y="498100"/>
                  <a:pt x="759741" y="498100"/>
                </a:cubicBezTo>
                <a:cubicBezTo>
                  <a:pt x="759741" y="497306"/>
                  <a:pt x="757870" y="496516"/>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6"/>
                </a:cubicBezTo>
                <a:lnTo>
                  <a:pt x="763479" y="498100"/>
                </a:lnTo>
                <a:cubicBezTo>
                  <a:pt x="763479" y="498100"/>
                  <a:pt x="765349" y="497306"/>
                  <a:pt x="765349" y="496516"/>
                </a:cubicBezTo>
                <a:lnTo>
                  <a:pt x="763479" y="494935"/>
                </a:lnTo>
                <a:lnTo>
                  <a:pt x="765349" y="493351"/>
                </a:lnTo>
                <a:cubicBezTo>
                  <a:pt x="766281" y="494144"/>
                  <a:pt x="767217" y="495725"/>
                  <a:pt x="767217" y="495725"/>
                </a:cubicBezTo>
                <a:cubicBezTo>
                  <a:pt x="768152" y="495725"/>
                  <a:pt x="769087" y="494144"/>
                  <a:pt x="769087" y="494144"/>
                </a:cubicBezTo>
                <a:cubicBezTo>
                  <a:pt x="770022" y="494144"/>
                  <a:pt x="770022" y="495725"/>
                  <a:pt x="770955" y="495725"/>
                </a:cubicBezTo>
                <a:cubicBezTo>
                  <a:pt x="771890" y="495725"/>
                  <a:pt x="772825" y="494144"/>
                  <a:pt x="772825" y="494935"/>
                </a:cubicBezTo>
                <a:cubicBezTo>
                  <a:pt x="773760" y="494935"/>
                  <a:pt x="774696" y="495725"/>
                  <a:pt x="774696" y="496516"/>
                </a:cubicBezTo>
                <a:lnTo>
                  <a:pt x="772825" y="497306"/>
                </a:lnTo>
                <a:cubicBezTo>
                  <a:pt x="772825" y="498100"/>
                  <a:pt x="774696" y="498890"/>
                  <a:pt x="773760" y="499680"/>
                </a:cubicBezTo>
                <a:lnTo>
                  <a:pt x="771890" y="500471"/>
                </a:lnTo>
                <a:cubicBezTo>
                  <a:pt x="771890" y="501261"/>
                  <a:pt x="773760" y="502052"/>
                  <a:pt x="773760" y="502845"/>
                </a:cubicBezTo>
                <a:lnTo>
                  <a:pt x="775628" y="501261"/>
                </a:lnTo>
                <a:lnTo>
                  <a:pt x="777498" y="502845"/>
                </a:lnTo>
                <a:cubicBezTo>
                  <a:pt x="777498" y="503636"/>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2"/>
                  <a:pt x="783107" y="509172"/>
                  <a:pt x="784042" y="509962"/>
                </a:cubicBezTo>
                <a:cubicBezTo>
                  <a:pt x="784042" y="510752"/>
                  <a:pt x="784974" y="511546"/>
                  <a:pt x="784974" y="511546"/>
                </a:cubicBezTo>
                <a:cubicBezTo>
                  <a:pt x="784974" y="512336"/>
                  <a:pt x="783107" y="512336"/>
                  <a:pt x="783107" y="513127"/>
                </a:cubicBezTo>
                <a:cubicBezTo>
                  <a:pt x="783107" y="513917"/>
                  <a:pt x="784974" y="514708"/>
                  <a:pt x="784974" y="514708"/>
                </a:cubicBezTo>
                <a:lnTo>
                  <a:pt x="786845" y="513917"/>
                </a:lnTo>
                <a:cubicBezTo>
                  <a:pt x="786845" y="513127"/>
                  <a:pt x="784974" y="512336"/>
                  <a:pt x="784974" y="511546"/>
                </a:cubicBezTo>
                <a:lnTo>
                  <a:pt x="787780" y="510752"/>
                </a:lnTo>
                <a:cubicBezTo>
                  <a:pt x="786845" y="509962"/>
                  <a:pt x="785909" y="509172"/>
                  <a:pt x="785909" y="508381"/>
                </a:cubicBezTo>
                <a:cubicBezTo>
                  <a:pt x="784974" y="508381"/>
                  <a:pt x="784974" y="507591"/>
                  <a:pt x="784042" y="506797"/>
                </a:cubicBezTo>
                <a:lnTo>
                  <a:pt x="782171" y="505216"/>
                </a:lnTo>
                <a:cubicBezTo>
                  <a:pt x="783107" y="505216"/>
                  <a:pt x="784042" y="503636"/>
                  <a:pt x="784974" y="503636"/>
                </a:cubicBezTo>
                <a:cubicBezTo>
                  <a:pt x="784974" y="503636"/>
                  <a:pt x="785909" y="502845"/>
                  <a:pt x="786845" y="502845"/>
                </a:cubicBezTo>
                <a:cubicBezTo>
                  <a:pt x="785909" y="502052"/>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5" y="498890"/>
                  <a:pt x="787780" y="499680"/>
                  <a:pt x="788715" y="501261"/>
                </a:cubicBezTo>
                <a:cubicBezTo>
                  <a:pt x="788715" y="502052"/>
                  <a:pt x="790582" y="502052"/>
                  <a:pt x="790582" y="502845"/>
                </a:cubicBezTo>
                <a:cubicBezTo>
                  <a:pt x="790582" y="503636"/>
                  <a:pt x="788715" y="503636"/>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2"/>
                  <a:pt x="793388" y="509172"/>
                </a:cubicBezTo>
                <a:cubicBezTo>
                  <a:pt x="793388" y="509172"/>
                  <a:pt x="794324" y="508381"/>
                  <a:pt x="795256" y="508381"/>
                </a:cubicBezTo>
                <a:cubicBezTo>
                  <a:pt x="795256" y="507591"/>
                  <a:pt x="797126" y="506797"/>
                  <a:pt x="797126" y="506797"/>
                </a:cubicBezTo>
                <a:lnTo>
                  <a:pt x="796191" y="505216"/>
                </a:lnTo>
                <a:cubicBezTo>
                  <a:pt x="795256" y="504426"/>
                  <a:pt x="794324" y="503636"/>
                  <a:pt x="794324" y="503636"/>
                </a:cubicBezTo>
                <a:cubicBezTo>
                  <a:pt x="793388" y="502845"/>
                  <a:pt x="793388" y="502052"/>
                  <a:pt x="792453" y="501261"/>
                </a:cubicBezTo>
                <a:lnTo>
                  <a:pt x="794324" y="500471"/>
                </a:lnTo>
                <a:cubicBezTo>
                  <a:pt x="795256" y="499680"/>
                  <a:pt x="793388" y="498890"/>
                  <a:pt x="793388" y="498100"/>
                </a:cubicBezTo>
                <a:lnTo>
                  <a:pt x="795256" y="497306"/>
                </a:lnTo>
                <a:cubicBezTo>
                  <a:pt x="795256" y="497306"/>
                  <a:pt x="796191" y="498890"/>
                  <a:pt x="797126" y="498890"/>
                </a:cubicBezTo>
                <a:cubicBezTo>
                  <a:pt x="797126" y="499680"/>
                  <a:pt x="798061" y="499680"/>
                  <a:pt x="798061" y="500471"/>
                </a:cubicBezTo>
                <a:cubicBezTo>
                  <a:pt x="798997" y="501261"/>
                  <a:pt x="798997" y="502052"/>
                  <a:pt x="799932" y="502052"/>
                </a:cubicBezTo>
                <a:cubicBezTo>
                  <a:pt x="799932" y="502845"/>
                  <a:pt x="801799" y="503636"/>
                  <a:pt x="801799" y="504426"/>
                </a:cubicBezTo>
                <a:lnTo>
                  <a:pt x="798997" y="505216"/>
                </a:lnTo>
                <a:cubicBezTo>
                  <a:pt x="799932" y="506007"/>
                  <a:pt x="800864" y="506797"/>
                  <a:pt x="800864" y="507591"/>
                </a:cubicBezTo>
                <a:cubicBezTo>
                  <a:pt x="801799" y="507591"/>
                  <a:pt x="801799" y="508381"/>
                  <a:pt x="802735" y="509172"/>
                </a:cubicBezTo>
                <a:cubicBezTo>
                  <a:pt x="802735" y="509172"/>
                  <a:pt x="803670" y="510752"/>
                  <a:pt x="804605" y="510752"/>
                </a:cubicBezTo>
                <a:lnTo>
                  <a:pt x="806473" y="509172"/>
                </a:lnTo>
                <a:lnTo>
                  <a:pt x="808343" y="508381"/>
                </a:lnTo>
                <a:cubicBezTo>
                  <a:pt x="808343" y="508381"/>
                  <a:pt x="809278" y="509962"/>
                  <a:pt x="810210" y="509962"/>
                </a:cubicBezTo>
                <a:cubicBezTo>
                  <a:pt x="810210" y="510752"/>
                  <a:pt x="811146" y="510752"/>
                  <a:pt x="811146" y="511546"/>
                </a:cubicBezTo>
                <a:cubicBezTo>
                  <a:pt x="812081" y="511546"/>
                  <a:pt x="813952" y="510752"/>
                  <a:pt x="813952" y="509962"/>
                </a:cubicBezTo>
                <a:cubicBezTo>
                  <a:pt x="813952" y="509962"/>
                  <a:pt x="812081" y="509172"/>
                  <a:pt x="812081" y="508381"/>
                </a:cubicBezTo>
                <a:cubicBezTo>
                  <a:pt x="811146" y="507591"/>
                  <a:pt x="811146" y="507591"/>
                  <a:pt x="810210" y="506797"/>
                </a:cubicBezTo>
                <a:lnTo>
                  <a:pt x="809278" y="505216"/>
                </a:lnTo>
                <a:cubicBezTo>
                  <a:pt x="809278" y="504426"/>
                  <a:pt x="810210" y="503636"/>
                  <a:pt x="811146" y="503636"/>
                </a:cubicBezTo>
                <a:cubicBezTo>
                  <a:pt x="811146" y="503636"/>
                  <a:pt x="812081" y="502052"/>
                  <a:pt x="813016" y="502052"/>
                </a:cubicBezTo>
                <a:cubicBezTo>
                  <a:pt x="813016" y="502052"/>
                  <a:pt x="813952" y="503636"/>
                  <a:pt x="814884" y="503636"/>
                </a:cubicBezTo>
                <a:cubicBezTo>
                  <a:pt x="814884" y="504426"/>
                  <a:pt x="816754" y="502845"/>
                  <a:pt x="816754" y="502845"/>
                </a:cubicBezTo>
                <a:cubicBezTo>
                  <a:pt x="817689" y="502052"/>
                  <a:pt x="818625" y="502052"/>
                  <a:pt x="818625" y="501261"/>
                </a:cubicBezTo>
                <a:lnTo>
                  <a:pt x="816754" y="499680"/>
                </a:lnTo>
                <a:cubicBezTo>
                  <a:pt x="817689" y="498890"/>
                  <a:pt x="819560" y="498890"/>
                  <a:pt x="819560" y="498100"/>
                </a:cubicBezTo>
                <a:cubicBezTo>
                  <a:pt x="819560" y="498100"/>
                  <a:pt x="820492" y="496516"/>
                  <a:pt x="821427" y="496516"/>
                </a:cubicBezTo>
                <a:cubicBezTo>
                  <a:pt x="821427" y="496516"/>
                  <a:pt x="823298" y="498100"/>
                  <a:pt x="823298" y="498890"/>
                </a:cubicBezTo>
                <a:lnTo>
                  <a:pt x="820492" y="499680"/>
                </a:lnTo>
                <a:cubicBezTo>
                  <a:pt x="820492" y="500471"/>
                  <a:pt x="822363" y="501261"/>
                  <a:pt x="822363" y="502052"/>
                </a:cubicBezTo>
                <a:lnTo>
                  <a:pt x="820492" y="502845"/>
                </a:lnTo>
                <a:cubicBezTo>
                  <a:pt x="819560" y="503636"/>
                  <a:pt x="818625" y="503636"/>
                  <a:pt x="818625" y="504426"/>
                </a:cubicBezTo>
                <a:cubicBezTo>
                  <a:pt x="819560" y="506007"/>
                  <a:pt x="820492" y="506797"/>
                  <a:pt x="821427" y="507591"/>
                </a:cubicBezTo>
                <a:cubicBezTo>
                  <a:pt x="821427" y="507591"/>
                  <a:pt x="823298" y="507591"/>
                  <a:pt x="823298" y="506797"/>
                </a:cubicBezTo>
                <a:cubicBezTo>
                  <a:pt x="823298" y="506007"/>
                  <a:pt x="822363" y="505216"/>
                  <a:pt x="822363" y="505216"/>
                </a:cubicBezTo>
                <a:cubicBezTo>
                  <a:pt x="822363" y="504426"/>
                  <a:pt x="824233" y="503636"/>
                  <a:pt x="824233" y="503636"/>
                </a:cubicBezTo>
                <a:cubicBezTo>
                  <a:pt x="824233" y="502845"/>
                  <a:pt x="822363" y="502052"/>
                  <a:pt x="822363" y="502052"/>
                </a:cubicBezTo>
                <a:cubicBezTo>
                  <a:pt x="822363" y="501261"/>
                  <a:pt x="824233" y="500471"/>
                  <a:pt x="824233" y="500471"/>
                </a:cubicBezTo>
                <a:cubicBezTo>
                  <a:pt x="825165" y="499680"/>
                  <a:pt x="826101" y="499680"/>
                  <a:pt x="827036" y="498890"/>
                </a:cubicBezTo>
                <a:cubicBezTo>
                  <a:pt x="827036" y="499680"/>
                  <a:pt x="827971" y="500471"/>
                  <a:pt x="827971" y="500471"/>
                </a:cubicBezTo>
                <a:cubicBezTo>
                  <a:pt x="828906" y="501261"/>
                  <a:pt x="828906" y="502052"/>
                  <a:pt x="829842" y="502845"/>
                </a:cubicBezTo>
                <a:lnTo>
                  <a:pt x="831709" y="501261"/>
                </a:lnTo>
                <a:cubicBezTo>
                  <a:pt x="832644" y="501261"/>
                  <a:pt x="832644" y="502845"/>
                  <a:pt x="833580" y="502845"/>
                </a:cubicBezTo>
                <a:cubicBezTo>
                  <a:pt x="834515" y="502845"/>
                  <a:pt x="835447" y="501261"/>
                  <a:pt x="835447" y="502052"/>
                </a:cubicBezTo>
                <a:cubicBezTo>
                  <a:pt x="836382" y="502052"/>
                  <a:pt x="836382" y="503636"/>
                  <a:pt x="837317" y="503636"/>
                </a:cubicBezTo>
                <a:cubicBezTo>
                  <a:pt x="838253" y="503636"/>
                  <a:pt x="838253" y="502052"/>
                  <a:pt x="839185" y="502052"/>
                </a:cubicBezTo>
                <a:cubicBezTo>
                  <a:pt x="840120" y="502052"/>
                  <a:pt x="840120" y="503636"/>
                  <a:pt x="841055" y="503636"/>
                </a:cubicBezTo>
                <a:cubicBezTo>
                  <a:pt x="841055" y="503636"/>
                  <a:pt x="841991" y="502845"/>
                  <a:pt x="842926" y="502845"/>
                </a:cubicBezTo>
                <a:cubicBezTo>
                  <a:pt x="841991" y="501261"/>
                  <a:pt x="841055" y="500471"/>
                  <a:pt x="840120" y="498890"/>
                </a:cubicBezTo>
                <a:cubicBezTo>
                  <a:pt x="838253" y="498100"/>
                  <a:pt x="837317" y="496516"/>
                  <a:pt x="836382" y="495725"/>
                </a:cubicBezTo>
                <a:cubicBezTo>
                  <a:pt x="838253" y="494144"/>
                  <a:pt x="839185" y="493351"/>
                  <a:pt x="841055" y="492560"/>
                </a:cubicBezTo>
                <a:cubicBezTo>
                  <a:pt x="841991" y="494144"/>
                  <a:pt x="842926" y="494935"/>
                  <a:pt x="843861" y="496516"/>
                </a:cubicBezTo>
                <a:cubicBezTo>
                  <a:pt x="844793" y="496516"/>
                  <a:pt x="844793" y="497306"/>
                  <a:pt x="845728" y="498100"/>
                </a:cubicBezTo>
                <a:cubicBezTo>
                  <a:pt x="845728" y="498100"/>
                  <a:pt x="846664" y="499680"/>
                  <a:pt x="847599" y="499680"/>
                </a:cubicBezTo>
                <a:cubicBezTo>
                  <a:pt x="847599" y="499680"/>
                  <a:pt x="848534" y="498890"/>
                  <a:pt x="849470" y="498100"/>
                </a:cubicBezTo>
                <a:lnTo>
                  <a:pt x="851337" y="497306"/>
                </a:lnTo>
                <a:cubicBezTo>
                  <a:pt x="851337" y="496516"/>
                  <a:pt x="849470" y="495725"/>
                  <a:pt x="849470" y="495725"/>
                </a:cubicBezTo>
                <a:cubicBezTo>
                  <a:pt x="849470" y="494935"/>
                  <a:pt x="847599" y="494144"/>
                  <a:pt x="848534" y="493351"/>
                </a:cubicBezTo>
                <a:lnTo>
                  <a:pt x="850402" y="492560"/>
                </a:lnTo>
                <a:lnTo>
                  <a:pt x="851337" y="494144"/>
                </a:lnTo>
                <a:cubicBezTo>
                  <a:pt x="852272" y="494935"/>
                  <a:pt x="853207" y="494935"/>
                  <a:pt x="853207" y="495725"/>
                </a:cubicBezTo>
                <a:cubicBezTo>
                  <a:pt x="854143" y="496516"/>
                  <a:pt x="855075" y="497306"/>
                  <a:pt x="855075" y="497306"/>
                </a:cubicBezTo>
                <a:cubicBezTo>
                  <a:pt x="855075" y="498100"/>
                  <a:pt x="856945" y="498890"/>
                  <a:pt x="856945" y="499680"/>
                </a:cubicBezTo>
                <a:lnTo>
                  <a:pt x="854143" y="500471"/>
                </a:lnTo>
                <a:lnTo>
                  <a:pt x="856010" y="502052"/>
                </a:lnTo>
                <a:cubicBezTo>
                  <a:pt x="856010" y="502845"/>
                  <a:pt x="857881" y="501261"/>
                  <a:pt x="857881" y="501261"/>
                </a:cubicBezTo>
                <a:cubicBezTo>
                  <a:pt x="858816" y="500471"/>
                  <a:pt x="859751" y="500471"/>
                  <a:pt x="860683" y="499680"/>
                </a:cubicBezTo>
                <a:cubicBezTo>
                  <a:pt x="860683" y="499680"/>
                  <a:pt x="861619" y="498890"/>
                  <a:pt x="862554" y="498100"/>
                </a:cubicBezTo>
                <a:lnTo>
                  <a:pt x="864421" y="497306"/>
                </a:lnTo>
                <a:lnTo>
                  <a:pt x="866292" y="498890"/>
                </a:lnTo>
                <a:cubicBezTo>
                  <a:pt x="865356" y="498890"/>
                  <a:pt x="864421" y="499680"/>
                  <a:pt x="863489" y="500471"/>
                </a:cubicBezTo>
                <a:cubicBezTo>
                  <a:pt x="864421" y="500471"/>
                  <a:pt x="865356" y="501261"/>
                  <a:pt x="865356" y="502052"/>
                </a:cubicBezTo>
                <a:lnTo>
                  <a:pt x="863489" y="502845"/>
                </a:lnTo>
                <a:cubicBezTo>
                  <a:pt x="863489" y="503636"/>
                  <a:pt x="861619" y="504426"/>
                  <a:pt x="861619" y="504426"/>
                </a:cubicBezTo>
                <a:cubicBezTo>
                  <a:pt x="861619" y="505216"/>
                  <a:pt x="862554" y="506007"/>
                  <a:pt x="862554" y="506007"/>
                </a:cubicBezTo>
                <a:cubicBezTo>
                  <a:pt x="864421" y="505216"/>
                  <a:pt x="865356" y="504426"/>
                  <a:pt x="867227" y="503636"/>
                </a:cubicBezTo>
                <a:cubicBezTo>
                  <a:pt x="868162" y="503636"/>
                  <a:pt x="868162" y="502052"/>
                  <a:pt x="869094" y="502052"/>
                </a:cubicBezTo>
                <a:cubicBezTo>
                  <a:pt x="870030" y="502052"/>
                  <a:pt x="870030" y="504426"/>
                  <a:pt x="870965" y="504426"/>
                </a:cubicBezTo>
                <a:lnTo>
                  <a:pt x="872835" y="502845"/>
                </a:lnTo>
                <a:cubicBezTo>
                  <a:pt x="872835" y="503636"/>
                  <a:pt x="874703" y="503636"/>
                  <a:pt x="874703" y="504426"/>
                </a:cubicBezTo>
                <a:cubicBezTo>
                  <a:pt x="874703" y="505216"/>
                  <a:pt x="871900" y="505216"/>
                  <a:pt x="872835" y="506007"/>
                </a:cubicBezTo>
                <a:cubicBezTo>
                  <a:pt x="872835" y="506007"/>
                  <a:pt x="873771" y="506797"/>
                  <a:pt x="873771" y="507591"/>
                </a:cubicBezTo>
                <a:cubicBezTo>
                  <a:pt x="874703" y="508381"/>
                  <a:pt x="874703" y="509172"/>
                  <a:pt x="875638" y="509172"/>
                </a:cubicBezTo>
                <a:cubicBezTo>
                  <a:pt x="876573" y="509962"/>
                  <a:pt x="876573" y="510752"/>
                  <a:pt x="877509" y="510752"/>
                </a:cubicBezTo>
                <a:lnTo>
                  <a:pt x="879376" y="509962"/>
                </a:lnTo>
                <a:cubicBezTo>
                  <a:pt x="879376" y="509172"/>
                  <a:pt x="877509" y="508381"/>
                  <a:pt x="877509" y="508381"/>
                </a:cubicBezTo>
                <a:cubicBezTo>
                  <a:pt x="877509" y="507591"/>
                  <a:pt x="875638" y="506797"/>
                  <a:pt x="875638" y="506007"/>
                </a:cubicBezTo>
                <a:cubicBezTo>
                  <a:pt x="876573" y="506007"/>
                  <a:pt x="878444" y="505216"/>
                  <a:pt x="878444" y="505216"/>
                </a:cubicBezTo>
                <a:cubicBezTo>
                  <a:pt x="878444" y="504426"/>
                  <a:pt x="876573" y="503636"/>
                  <a:pt x="876573" y="502845"/>
                </a:cubicBezTo>
                <a:lnTo>
                  <a:pt x="878444" y="502052"/>
                </a:lnTo>
                <a:cubicBezTo>
                  <a:pt x="878444" y="501261"/>
                  <a:pt x="877509" y="500471"/>
                  <a:pt x="877509" y="499680"/>
                </a:cubicBezTo>
                <a:cubicBezTo>
                  <a:pt x="876573" y="499680"/>
                  <a:pt x="875638" y="498890"/>
                  <a:pt x="875638" y="498100"/>
                </a:cubicBezTo>
                <a:cubicBezTo>
                  <a:pt x="876573" y="498100"/>
                  <a:pt x="876573" y="497306"/>
                  <a:pt x="877509" y="497306"/>
                </a:cubicBezTo>
                <a:cubicBezTo>
                  <a:pt x="878444" y="496516"/>
                  <a:pt x="878444" y="498890"/>
                  <a:pt x="879376" y="498890"/>
                </a:cubicBezTo>
                <a:cubicBezTo>
                  <a:pt x="879376" y="498890"/>
                  <a:pt x="880311" y="497306"/>
                  <a:pt x="881247" y="497306"/>
                </a:cubicBezTo>
                <a:cubicBezTo>
                  <a:pt x="882182" y="497306"/>
                  <a:pt x="882182" y="496516"/>
                  <a:pt x="883117" y="495725"/>
                </a:cubicBezTo>
                <a:cubicBezTo>
                  <a:pt x="883117" y="495725"/>
                  <a:pt x="881247" y="494935"/>
                  <a:pt x="882182" y="494144"/>
                </a:cubicBezTo>
                <a:lnTo>
                  <a:pt x="884052" y="492560"/>
                </a:lnTo>
                <a:cubicBezTo>
                  <a:pt x="884052" y="493351"/>
                  <a:pt x="884984" y="494144"/>
                  <a:pt x="884984" y="494935"/>
                </a:cubicBezTo>
                <a:cubicBezTo>
                  <a:pt x="885920" y="494935"/>
                  <a:pt x="886855" y="495725"/>
                  <a:pt x="886855" y="496516"/>
                </a:cubicBezTo>
                <a:cubicBezTo>
                  <a:pt x="887790" y="497306"/>
                  <a:pt x="888726" y="498890"/>
                  <a:pt x="890593" y="499680"/>
                </a:cubicBezTo>
                <a:cubicBezTo>
                  <a:pt x="891528" y="501261"/>
                  <a:pt x="892463" y="502052"/>
                  <a:pt x="893399" y="503636"/>
                </a:cubicBezTo>
                <a:cubicBezTo>
                  <a:pt x="894331" y="504426"/>
                  <a:pt x="895266" y="506007"/>
                  <a:pt x="896201" y="506797"/>
                </a:cubicBezTo>
                <a:cubicBezTo>
                  <a:pt x="897137" y="506797"/>
                  <a:pt x="898072" y="506007"/>
                  <a:pt x="899004" y="506007"/>
                </a:cubicBezTo>
                <a:cubicBezTo>
                  <a:pt x="899004" y="505216"/>
                  <a:pt x="900875" y="505216"/>
                  <a:pt x="900875" y="504426"/>
                </a:cubicBezTo>
                <a:lnTo>
                  <a:pt x="899004" y="502845"/>
                </a:lnTo>
                <a:cubicBezTo>
                  <a:pt x="899004" y="502052"/>
                  <a:pt x="897137" y="501261"/>
                  <a:pt x="897137" y="500471"/>
                </a:cubicBezTo>
                <a:cubicBezTo>
                  <a:pt x="898072" y="500471"/>
                  <a:pt x="899004" y="499680"/>
                  <a:pt x="899939" y="499680"/>
                </a:cubicBezTo>
                <a:cubicBezTo>
                  <a:pt x="899939" y="498890"/>
                  <a:pt x="900875" y="498100"/>
                  <a:pt x="901810" y="498100"/>
                </a:cubicBezTo>
                <a:cubicBezTo>
                  <a:pt x="901810" y="498100"/>
                  <a:pt x="902745" y="499680"/>
                  <a:pt x="903680" y="499680"/>
                </a:cubicBezTo>
                <a:cubicBezTo>
                  <a:pt x="903680" y="499680"/>
                  <a:pt x="905548" y="498890"/>
                  <a:pt x="905548" y="498100"/>
                </a:cubicBezTo>
                <a:lnTo>
                  <a:pt x="903680" y="496516"/>
                </a:lnTo>
                <a:lnTo>
                  <a:pt x="901810" y="494935"/>
                </a:lnTo>
                <a:cubicBezTo>
                  <a:pt x="901810" y="494935"/>
                  <a:pt x="903680" y="494144"/>
                  <a:pt x="904612" y="493351"/>
                </a:cubicBezTo>
                <a:cubicBezTo>
                  <a:pt x="904612" y="493351"/>
                  <a:pt x="905548" y="492560"/>
                  <a:pt x="906483" y="492560"/>
                </a:cubicBezTo>
                <a:cubicBezTo>
                  <a:pt x="907418" y="492560"/>
                  <a:pt x="907418" y="494144"/>
                  <a:pt x="908354" y="494144"/>
                </a:cubicBezTo>
                <a:cubicBezTo>
                  <a:pt x="907418" y="494144"/>
                  <a:pt x="905548" y="495725"/>
                  <a:pt x="905548" y="495725"/>
                </a:cubicBezTo>
                <a:cubicBezTo>
                  <a:pt x="906483" y="495725"/>
                  <a:pt x="907418" y="496516"/>
                  <a:pt x="907418" y="497306"/>
                </a:cubicBezTo>
                <a:cubicBezTo>
                  <a:pt x="908354" y="498100"/>
                  <a:pt x="908354" y="498100"/>
                  <a:pt x="909286" y="498890"/>
                </a:cubicBezTo>
                <a:cubicBezTo>
                  <a:pt x="909286" y="499680"/>
                  <a:pt x="910221" y="500471"/>
                  <a:pt x="910221" y="500471"/>
                </a:cubicBezTo>
                <a:cubicBezTo>
                  <a:pt x="911156" y="501261"/>
                  <a:pt x="912091" y="502052"/>
                  <a:pt x="912091" y="502052"/>
                </a:cubicBezTo>
                <a:cubicBezTo>
                  <a:pt x="912091" y="502845"/>
                  <a:pt x="913962" y="501261"/>
                  <a:pt x="913962" y="501261"/>
                </a:cubicBezTo>
                <a:cubicBezTo>
                  <a:pt x="914894" y="501261"/>
                  <a:pt x="914894" y="502845"/>
                  <a:pt x="915829" y="502845"/>
                </a:cubicBezTo>
                <a:cubicBezTo>
                  <a:pt x="916765" y="502845"/>
                  <a:pt x="916765" y="504426"/>
                  <a:pt x="917700" y="504426"/>
                </a:cubicBezTo>
                <a:cubicBezTo>
                  <a:pt x="917700" y="504426"/>
                  <a:pt x="919567" y="502845"/>
                  <a:pt x="919567" y="503636"/>
                </a:cubicBezTo>
                <a:cubicBezTo>
                  <a:pt x="920503" y="503636"/>
                  <a:pt x="920503"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2" y="512336"/>
                </a:cubicBezTo>
                <a:cubicBezTo>
                  <a:pt x="927982" y="512336"/>
                  <a:pt x="928914" y="510752"/>
                  <a:pt x="929849" y="510752"/>
                </a:cubicBezTo>
                <a:cubicBezTo>
                  <a:pt x="928914" y="509962"/>
                  <a:pt x="928914" y="509962"/>
                  <a:pt x="927982" y="509172"/>
                </a:cubicBezTo>
                <a:cubicBezTo>
                  <a:pt x="927982" y="508381"/>
                  <a:pt x="927046" y="507591"/>
                  <a:pt x="926111" y="507591"/>
                </a:cubicBezTo>
                <a:cubicBezTo>
                  <a:pt x="926111" y="506797"/>
                  <a:pt x="928914" y="506007"/>
                  <a:pt x="928914" y="506007"/>
                </a:cubicBezTo>
                <a:lnTo>
                  <a:pt x="927046" y="504426"/>
                </a:lnTo>
                <a:cubicBezTo>
                  <a:pt x="927046" y="503636"/>
                  <a:pt x="925176" y="502845"/>
                  <a:pt x="925176" y="502052"/>
                </a:cubicBezTo>
                <a:lnTo>
                  <a:pt x="927046" y="501261"/>
                </a:lnTo>
                <a:cubicBezTo>
                  <a:pt x="927982" y="500471"/>
                  <a:pt x="926111" y="499680"/>
                  <a:pt x="926111" y="498890"/>
                </a:cubicBezTo>
                <a:lnTo>
                  <a:pt x="927982" y="498100"/>
                </a:lnTo>
                <a:cubicBezTo>
                  <a:pt x="927982" y="497306"/>
                  <a:pt x="926111" y="496516"/>
                  <a:pt x="926111" y="495725"/>
                </a:cubicBezTo>
                <a:cubicBezTo>
                  <a:pt x="926111" y="495725"/>
                  <a:pt x="927982" y="494935"/>
                  <a:pt x="928914" y="494935"/>
                </a:cubicBezTo>
                <a:cubicBezTo>
                  <a:pt x="928914" y="494144"/>
                  <a:pt x="929849" y="494144"/>
                  <a:pt x="930784" y="493351"/>
                </a:cubicBezTo>
                <a:lnTo>
                  <a:pt x="931719" y="494935"/>
                </a:lnTo>
                <a:cubicBezTo>
                  <a:pt x="932655" y="495725"/>
                  <a:pt x="933587" y="494144"/>
                  <a:pt x="934522" y="494144"/>
                </a:cubicBezTo>
                <a:lnTo>
                  <a:pt x="935457" y="495725"/>
                </a:lnTo>
                <a:cubicBezTo>
                  <a:pt x="935457" y="495725"/>
                  <a:pt x="933587" y="496516"/>
                  <a:pt x="933587" y="497306"/>
                </a:cubicBezTo>
                <a:lnTo>
                  <a:pt x="931719" y="498100"/>
                </a:lnTo>
                <a:cubicBezTo>
                  <a:pt x="931719" y="498890"/>
                  <a:pt x="932655" y="499680"/>
                  <a:pt x="933587" y="499680"/>
                </a:cubicBezTo>
                <a:cubicBezTo>
                  <a:pt x="933587" y="500471"/>
                  <a:pt x="934522" y="502052"/>
                  <a:pt x="934522" y="502052"/>
                </a:cubicBezTo>
                <a:cubicBezTo>
                  <a:pt x="935457" y="502052"/>
                  <a:pt x="936393" y="500471"/>
                  <a:pt x="937328" y="500471"/>
                </a:cubicBezTo>
                <a:cubicBezTo>
                  <a:pt x="937328" y="500471"/>
                  <a:pt x="938263" y="499680"/>
                  <a:pt x="939195" y="498890"/>
                </a:cubicBezTo>
                <a:lnTo>
                  <a:pt x="937328" y="497306"/>
                </a:lnTo>
                <a:lnTo>
                  <a:pt x="939195" y="495725"/>
                </a:lnTo>
                <a:cubicBezTo>
                  <a:pt x="940131" y="496516"/>
                  <a:pt x="941066" y="497306"/>
                  <a:pt x="941066" y="498100"/>
                </a:cubicBezTo>
                <a:cubicBezTo>
                  <a:pt x="941066" y="498100"/>
                  <a:pt x="942936" y="498890"/>
                  <a:pt x="942936" y="499680"/>
                </a:cubicBezTo>
                <a:cubicBezTo>
                  <a:pt x="942936" y="499680"/>
                  <a:pt x="940131" y="500471"/>
                  <a:pt x="940131" y="501261"/>
                </a:cubicBezTo>
                <a:cubicBezTo>
                  <a:pt x="941066" y="501261"/>
                  <a:pt x="942001" y="502052"/>
                  <a:pt x="942001" y="502845"/>
                </a:cubicBezTo>
                <a:cubicBezTo>
                  <a:pt x="942936" y="502845"/>
                  <a:pt x="943872" y="503636"/>
                  <a:pt x="943872" y="504426"/>
                </a:cubicBezTo>
                <a:cubicBezTo>
                  <a:pt x="943872" y="504426"/>
                  <a:pt x="942001" y="505216"/>
                  <a:pt x="942001" y="506007"/>
                </a:cubicBezTo>
                <a:cubicBezTo>
                  <a:pt x="942001" y="506007"/>
                  <a:pt x="942936" y="506797"/>
                  <a:pt x="942936" y="507591"/>
                </a:cubicBezTo>
                <a:cubicBezTo>
                  <a:pt x="943872" y="506797"/>
                  <a:pt x="944804" y="506797"/>
                  <a:pt x="945739" y="506007"/>
                </a:cubicBezTo>
                <a:lnTo>
                  <a:pt x="947609" y="505216"/>
                </a:lnTo>
                <a:cubicBezTo>
                  <a:pt x="947609" y="504426"/>
                  <a:pt x="945739" y="503636"/>
                  <a:pt x="945739" y="502845"/>
                </a:cubicBezTo>
                <a:lnTo>
                  <a:pt x="947609" y="502052"/>
                </a:lnTo>
                <a:cubicBezTo>
                  <a:pt x="947609" y="501261"/>
                  <a:pt x="946674" y="500471"/>
                  <a:pt x="946674" y="499680"/>
                </a:cubicBezTo>
                <a:cubicBezTo>
                  <a:pt x="946674" y="499680"/>
                  <a:pt x="944804" y="498890"/>
                  <a:pt x="944804" y="498100"/>
                </a:cubicBezTo>
                <a:cubicBezTo>
                  <a:pt x="944804" y="497306"/>
                  <a:pt x="946674" y="497306"/>
                  <a:pt x="946674" y="496516"/>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3" y="495725"/>
                </a:lnTo>
                <a:cubicBezTo>
                  <a:pt x="952283" y="496516"/>
                  <a:pt x="950412" y="497306"/>
                  <a:pt x="950412" y="497306"/>
                </a:cubicBezTo>
                <a:cubicBezTo>
                  <a:pt x="950412" y="498100"/>
                  <a:pt x="951347" y="498890"/>
                  <a:pt x="952283" y="498890"/>
                </a:cubicBezTo>
                <a:cubicBezTo>
                  <a:pt x="952283" y="499680"/>
                  <a:pt x="954150" y="500471"/>
                  <a:pt x="954150" y="500471"/>
                </a:cubicBezTo>
                <a:cubicBezTo>
                  <a:pt x="953215" y="501261"/>
                  <a:pt x="952283" y="501261"/>
                  <a:pt x="951347" y="502052"/>
                </a:cubicBezTo>
                <a:cubicBezTo>
                  <a:pt x="952283" y="502052"/>
                  <a:pt x="952283" y="503636"/>
                  <a:pt x="953215" y="503636"/>
                </a:cubicBezTo>
                <a:cubicBezTo>
                  <a:pt x="954150" y="504426"/>
                  <a:pt x="955085" y="502845"/>
                  <a:pt x="955085" y="502845"/>
                </a:cubicBezTo>
                <a:cubicBezTo>
                  <a:pt x="956021" y="502845"/>
                  <a:pt x="956021" y="504426"/>
                  <a:pt x="956956" y="504426"/>
                </a:cubicBezTo>
                <a:lnTo>
                  <a:pt x="958823" y="502845"/>
                </a:lnTo>
                <a:cubicBezTo>
                  <a:pt x="959759" y="502845"/>
                  <a:pt x="960694" y="502052"/>
                  <a:pt x="960694" y="501261"/>
                </a:cubicBezTo>
                <a:cubicBezTo>
                  <a:pt x="961629" y="501261"/>
                  <a:pt x="962564" y="500471"/>
                  <a:pt x="963496" y="500471"/>
                </a:cubicBezTo>
                <a:lnTo>
                  <a:pt x="964432" y="502052"/>
                </a:lnTo>
                <a:cubicBezTo>
                  <a:pt x="965367" y="502845"/>
                  <a:pt x="966302" y="503636"/>
                  <a:pt x="966302" y="503636"/>
                </a:cubicBezTo>
                <a:cubicBezTo>
                  <a:pt x="966302" y="504426"/>
                  <a:pt x="964432" y="505216"/>
                  <a:pt x="964432" y="505216"/>
                </a:cubicBezTo>
                <a:cubicBezTo>
                  <a:pt x="964432"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1" y="506007"/>
                </a:cubicBezTo>
                <a:cubicBezTo>
                  <a:pt x="971911" y="505216"/>
                  <a:pt x="970040" y="504426"/>
                  <a:pt x="970040" y="504426"/>
                </a:cubicBezTo>
                <a:cubicBezTo>
                  <a:pt x="970040" y="503636"/>
                  <a:pt x="971911" y="502845"/>
                  <a:pt x="971911" y="502845"/>
                </a:cubicBezTo>
                <a:cubicBezTo>
                  <a:pt x="971911" y="502845"/>
                  <a:pt x="973778" y="502052"/>
                  <a:pt x="973778" y="501261"/>
                </a:cubicBezTo>
                <a:cubicBezTo>
                  <a:pt x="973778" y="501261"/>
                  <a:pt x="972846" y="500471"/>
                  <a:pt x="972846" y="499680"/>
                </a:cubicBezTo>
                <a:cubicBezTo>
                  <a:pt x="971911" y="498890"/>
                  <a:pt x="971911" y="498890"/>
                  <a:pt x="970975" y="498100"/>
                </a:cubicBezTo>
                <a:cubicBezTo>
                  <a:pt x="972846" y="497306"/>
                  <a:pt x="973778" y="496516"/>
                  <a:pt x="975649" y="494935"/>
                </a:cubicBezTo>
                <a:cubicBezTo>
                  <a:pt x="975649" y="495725"/>
                  <a:pt x="976584" y="496516"/>
                  <a:pt x="976584" y="497306"/>
                </a:cubicBezTo>
                <a:cubicBezTo>
                  <a:pt x="977519" y="498100"/>
                  <a:pt x="978454" y="499680"/>
                  <a:pt x="980322" y="500471"/>
                </a:cubicBezTo>
                <a:cubicBezTo>
                  <a:pt x="979386" y="501261"/>
                  <a:pt x="977519" y="501261"/>
                  <a:pt x="977519" y="502052"/>
                </a:cubicBezTo>
                <a:cubicBezTo>
                  <a:pt x="977519" y="502845"/>
                  <a:pt x="979386" y="502845"/>
                  <a:pt x="979386" y="503636"/>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2"/>
                  <a:pt x="982192" y="509962"/>
                  <a:pt x="982192" y="510752"/>
                </a:cubicBezTo>
                <a:lnTo>
                  <a:pt x="980322" y="511546"/>
                </a:lnTo>
                <a:cubicBezTo>
                  <a:pt x="980322" y="512336"/>
                  <a:pt x="981257" y="513127"/>
                  <a:pt x="981257" y="513127"/>
                </a:cubicBezTo>
                <a:cubicBezTo>
                  <a:pt x="982192" y="513127"/>
                  <a:pt x="984060" y="512336"/>
                  <a:pt x="984060" y="512336"/>
                </a:cubicBezTo>
                <a:cubicBezTo>
                  <a:pt x="984060" y="511546"/>
                  <a:pt x="985930" y="511546"/>
                  <a:pt x="985930" y="510752"/>
                </a:cubicBezTo>
                <a:lnTo>
                  <a:pt x="984060" y="509172"/>
                </a:lnTo>
                <a:cubicBezTo>
                  <a:pt x="984060" y="508381"/>
                  <a:pt x="985930" y="508381"/>
                  <a:pt x="985930" y="507591"/>
                </a:cubicBezTo>
                <a:lnTo>
                  <a:pt x="984995" y="506007"/>
                </a:lnTo>
                <a:cubicBezTo>
                  <a:pt x="984060" y="505216"/>
                  <a:pt x="983124" y="504426"/>
                  <a:pt x="983124" y="504426"/>
                </a:cubicBezTo>
                <a:cubicBezTo>
                  <a:pt x="983124" y="503636"/>
                  <a:pt x="981257" y="502845"/>
                  <a:pt x="981257" y="502052"/>
                </a:cubicBezTo>
                <a:lnTo>
                  <a:pt x="984060" y="501261"/>
                </a:lnTo>
                <a:cubicBezTo>
                  <a:pt x="984060" y="501261"/>
                  <a:pt x="984995" y="502052"/>
                  <a:pt x="984995" y="502845"/>
                </a:cubicBezTo>
                <a:cubicBezTo>
                  <a:pt x="985930" y="502845"/>
                  <a:pt x="986865" y="501261"/>
                  <a:pt x="986865" y="501261"/>
                </a:cubicBezTo>
                <a:cubicBezTo>
                  <a:pt x="987801" y="501261"/>
                  <a:pt x="988733" y="503636"/>
                  <a:pt x="988733" y="502845"/>
                </a:cubicBezTo>
                <a:cubicBezTo>
                  <a:pt x="989668" y="502845"/>
                  <a:pt x="990603" y="502052"/>
                  <a:pt x="990603" y="502052"/>
                </a:cubicBezTo>
                <a:cubicBezTo>
                  <a:pt x="991539" y="502052"/>
                  <a:pt x="992474" y="500471"/>
                  <a:pt x="993406" y="500471"/>
                </a:cubicBezTo>
                <a:lnTo>
                  <a:pt x="994341" y="502052"/>
                </a:lnTo>
                <a:cubicBezTo>
                  <a:pt x="995277" y="502845"/>
                  <a:pt x="995277" y="503636"/>
                  <a:pt x="996212" y="504426"/>
                </a:cubicBezTo>
                <a:cubicBezTo>
                  <a:pt x="996212" y="504426"/>
                  <a:pt x="997147" y="506007"/>
                  <a:pt x="998082" y="506007"/>
                </a:cubicBezTo>
                <a:lnTo>
                  <a:pt x="999950" y="504426"/>
                </a:lnTo>
                <a:cubicBezTo>
                  <a:pt x="1000885" y="504426"/>
                  <a:pt x="1000885" y="503636"/>
                  <a:pt x="1001820" y="502845"/>
                </a:cubicBezTo>
                <a:cubicBezTo>
                  <a:pt x="1002755" y="502845"/>
                  <a:pt x="1003688" y="502052"/>
                  <a:pt x="1003688" y="502052"/>
                </a:cubicBezTo>
                <a:cubicBezTo>
                  <a:pt x="1004623" y="502052"/>
                  <a:pt x="1005558" y="503636"/>
                  <a:pt x="1005558" y="503636"/>
                </a:cubicBezTo>
                <a:cubicBezTo>
                  <a:pt x="1005558" y="503636"/>
                  <a:pt x="1003688" y="504426"/>
                  <a:pt x="1003688" y="505216"/>
                </a:cubicBezTo>
                <a:cubicBezTo>
                  <a:pt x="1003688" y="505216"/>
                  <a:pt x="1004623" y="506797"/>
                  <a:pt x="1005558" y="506797"/>
                </a:cubicBezTo>
                <a:cubicBezTo>
                  <a:pt x="1005558" y="507591"/>
                  <a:pt x="1006493" y="507591"/>
                  <a:pt x="1006493" y="508381"/>
                </a:cubicBezTo>
                <a:cubicBezTo>
                  <a:pt x="1007429" y="507591"/>
                  <a:pt x="1008361" y="507591"/>
                  <a:pt x="1009296" y="506797"/>
                </a:cubicBezTo>
                <a:cubicBezTo>
                  <a:pt x="1009296" y="506797"/>
                  <a:pt x="1010231" y="506007"/>
                  <a:pt x="1011167" y="506007"/>
                </a:cubicBezTo>
                <a:cubicBezTo>
                  <a:pt x="1011167" y="505216"/>
                  <a:pt x="1013034" y="505216"/>
                  <a:pt x="1013034" y="504426"/>
                </a:cubicBezTo>
                <a:cubicBezTo>
                  <a:pt x="1013034" y="504426"/>
                  <a:pt x="1014905" y="503636"/>
                  <a:pt x="1014905" y="502845"/>
                </a:cubicBezTo>
                <a:cubicBezTo>
                  <a:pt x="1014905" y="502845"/>
                  <a:pt x="1013969" y="502052"/>
                  <a:pt x="1013969" y="501261"/>
                </a:cubicBezTo>
                <a:cubicBezTo>
                  <a:pt x="1013969" y="501261"/>
                  <a:pt x="1015840" y="500471"/>
                  <a:pt x="1015840" y="499680"/>
                </a:cubicBezTo>
                <a:lnTo>
                  <a:pt x="1017707" y="498890"/>
                </a:lnTo>
                <a:cubicBezTo>
                  <a:pt x="1018642" y="498890"/>
                  <a:pt x="1018642" y="499680"/>
                  <a:pt x="1019578" y="500471"/>
                </a:cubicBezTo>
                <a:cubicBezTo>
                  <a:pt x="1020513" y="501261"/>
                  <a:pt x="1021448" y="502845"/>
                  <a:pt x="1022383" y="503636"/>
                </a:cubicBezTo>
                <a:cubicBezTo>
                  <a:pt x="1023316" y="503636"/>
                  <a:pt x="1024251" y="502845"/>
                  <a:pt x="1024251" y="502845"/>
                </a:cubicBezTo>
                <a:cubicBezTo>
                  <a:pt x="1025186" y="502052"/>
                  <a:pt x="1027057" y="501261"/>
                  <a:pt x="1027057" y="501261"/>
                </a:cubicBezTo>
                <a:cubicBezTo>
                  <a:pt x="1027057" y="500471"/>
                  <a:pt x="1025186" y="499680"/>
                  <a:pt x="1025186" y="499680"/>
                </a:cubicBezTo>
                <a:cubicBezTo>
                  <a:pt x="1026121" y="498890"/>
                  <a:pt x="1027992" y="497306"/>
                  <a:pt x="1028924" y="496516"/>
                </a:cubicBezTo>
                <a:cubicBezTo>
                  <a:pt x="1029859" y="498100"/>
                  <a:pt x="1031730" y="498890"/>
                  <a:pt x="1032665" y="500471"/>
                </a:cubicBezTo>
                <a:cubicBezTo>
                  <a:pt x="1031730" y="500471"/>
                  <a:pt x="1030795" y="501261"/>
                  <a:pt x="1030795" y="501261"/>
                </a:cubicBezTo>
                <a:cubicBezTo>
                  <a:pt x="1028924" y="502845"/>
                  <a:pt x="1027992" y="503636"/>
                  <a:pt x="1026121" y="504426"/>
                </a:cubicBezTo>
                <a:cubicBezTo>
                  <a:pt x="1026121" y="505216"/>
                  <a:pt x="1027992" y="505216"/>
                  <a:pt x="1027992" y="506007"/>
                </a:cubicBezTo>
                <a:cubicBezTo>
                  <a:pt x="1027992" y="506797"/>
                  <a:pt x="1026121" y="506797"/>
                  <a:pt x="1026121" y="507591"/>
                </a:cubicBezTo>
                <a:lnTo>
                  <a:pt x="1027057" y="509172"/>
                </a:lnTo>
                <a:cubicBezTo>
                  <a:pt x="1027992" y="509172"/>
                  <a:pt x="1028924" y="507591"/>
                  <a:pt x="1028924" y="507591"/>
                </a:cubicBezTo>
                <a:cubicBezTo>
                  <a:pt x="1029859" y="507591"/>
                  <a:pt x="1030795" y="509172"/>
                  <a:pt x="1030795"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6" y="507591"/>
                </a:cubicBezTo>
                <a:lnTo>
                  <a:pt x="1040141" y="509172"/>
                </a:lnTo>
                <a:cubicBezTo>
                  <a:pt x="1041076" y="509172"/>
                  <a:pt x="1042011" y="507591"/>
                  <a:pt x="1042944" y="507591"/>
                </a:cubicBezTo>
                <a:lnTo>
                  <a:pt x="1041076" y="506007"/>
                </a:lnTo>
                <a:lnTo>
                  <a:pt x="1042944" y="504426"/>
                </a:lnTo>
                <a:lnTo>
                  <a:pt x="1044814" y="506007"/>
                </a:lnTo>
                <a:cubicBezTo>
                  <a:pt x="1044814" y="506797"/>
                  <a:pt x="1045749" y="507591"/>
                  <a:pt x="1045749" y="508381"/>
                </a:cubicBezTo>
                <a:cubicBezTo>
                  <a:pt x="1046685" y="507591"/>
                  <a:pt x="1048552" y="506797"/>
                  <a:pt x="1048552" y="506797"/>
                </a:cubicBezTo>
                <a:cubicBezTo>
                  <a:pt x="1048552" y="506007"/>
                  <a:pt x="1046685" y="505216"/>
                  <a:pt x="1046685" y="505216"/>
                </a:cubicBezTo>
                <a:cubicBezTo>
                  <a:pt x="1045749" y="504426"/>
                  <a:pt x="1045749" y="503636"/>
                  <a:pt x="1044814" y="503636"/>
                </a:cubicBezTo>
                <a:cubicBezTo>
                  <a:pt x="1044814" y="502845"/>
                  <a:pt x="1043879" y="502052"/>
                  <a:pt x="1043879" y="501261"/>
                </a:cubicBezTo>
                <a:cubicBezTo>
                  <a:pt x="1042944" y="501261"/>
                  <a:pt x="1042011" y="499680"/>
                  <a:pt x="1042011" y="499680"/>
                </a:cubicBezTo>
                <a:cubicBezTo>
                  <a:pt x="1041076" y="499680"/>
                  <a:pt x="1040141" y="501261"/>
                  <a:pt x="1040141" y="501261"/>
                </a:cubicBezTo>
                <a:cubicBezTo>
                  <a:pt x="1039206" y="501261"/>
                  <a:pt x="1039206" y="499680"/>
                  <a:pt x="1038270" y="499680"/>
                </a:cubicBezTo>
                <a:cubicBezTo>
                  <a:pt x="1041076" y="497306"/>
                  <a:pt x="1043879" y="495725"/>
                  <a:pt x="1046685" y="494144"/>
                </a:cubicBezTo>
                <a:cubicBezTo>
                  <a:pt x="1046685" y="494144"/>
                  <a:pt x="1047617" y="494935"/>
                  <a:pt x="1048552" y="495725"/>
                </a:cubicBezTo>
                <a:lnTo>
                  <a:pt x="1049487" y="497306"/>
                </a:lnTo>
                <a:cubicBezTo>
                  <a:pt x="1049487" y="498100"/>
                  <a:pt x="1047617" y="498890"/>
                  <a:pt x="1047617" y="498890"/>
                </a:cubicBezTo>
                <a:cubicBezTo>
                  <a:pt x="1047617" y="499680"/>
                  <a:pt x="1048552" y="499680"/>
                  <a:pt x="1049487" y="500471"/>
                </a:cubicBezTo>
                <a:cubicBezTo>
                  <a:pt x="1050423" y="502052"/>
                  <a:pt x="1051358" y="502845"/>
                  <a:pt x="1052293" y="504426"/>
                </a:cubicBezTo>
                <a:cubicBezTo>
                  <a:pt x="1053225" y="503636"/>
                  <a:pt x="1054160" y="503636"/>
                  <a:pt x="1054160" y="502845"/>
                </a:cubicBezTo>
                <a:cubicBezTo>
                  <a:pt x="1055096" y="502052"/>
                  <a:pt x="1053225" y="501261"/>
                  <a:pt x="1053225" y="501261"/>
                </a:cubicBezTo>
                <a:cubicBezTo>
                  <a:pt x="1053225" y="500471"/>
                  <a:pt x="1055096" y="500471"/>
                  <a:pt x="1055096" y="499680"/>
                </a:cubicBezTo>
                <a:cubicBezTo>
                  <a:pt x="1055096" y="498890"/>
                  <a:pt x="1053225" y="498100"/>
                  <a:pt x="1053225" y="498100"/>
                </a:cubicBezTo>
                <a:cubicBezTo>
                  <a:pt x="1053225" y="497306"/>
                  <a:pt x="1055096" y="496516"/>
                  <a:pt x="1055096" y="496516"/>
                </a:cubicBezTo>
                <a:cubicBezTo>
                  <a:pt x="1056031" y="496516"/>
                  <a:pt x="1056966" y="494935"/>
                  <a:pt x="1057898" y="494935"/>
                </a:cubicBezTo>
                <a:cubicBezTo>
                  <a:pt x="1057898" y="494935"/>
                  <a:pt x="1058834" y="496516"/>
                  <a:pt x="1058834" y="497306"/>
                </a:cubicBezTo>
                <a:cubicBezTo>
                  <a:pt x="1058834" y="496516"/>
                  <a:pt x="1057898" y="498100"/>
                  <a:pt x="1056966" y="498100"/>
                </a:cubicBezTo>
                <a:cubicBezTo>
                  <a:pt x="1057898" y="498100"/>
                  <a:pt x="1057898" y="499680"/>
                  <a:pt x="1058834" y="499680"/>
                </a:cubicBezTo>
                <a:cubicBezTo>
                  <a:pt x="1058834" y="500471"/>
                  <a:pt x="1060704" y="498890"/>
                  <a:pt x="1060704" y="498890"/>
                </a:cubicBezTo>
                <a:lnTo>
                  <a:pt x="1062575" y="500471"/>
                </a:lnTo>
                <a:cubicBezTo>
                  <a:pt x="1062575" y="501261"/>
                  <a:pt x="1060704" y="501261"/>
                  <a:pt x="1060704" y="502052"/>
                </a:cubicBezTo>
                <a:cubicBezTo>
                  <a:pt x="1059769" y="502052"/>
                  <a:pt x="1061639" y="502845"/>
                  <a:pt x="1061639" y="503636"/>
                </a:cubicBezTo>
                <a:cubicBezTo>
                  <a:pt x="1062575" y="502845"/>
                  <a:pt x="1063507" y="502845"/>
                  <a:pt x="1063507" y="502052"/>
                </a:cubicBezTo>
                <a:cubicBezTo>
                  <a:pt x="1064442" y="502052"/>
                  <a:pt x="1066313" y="501261"/>
                  <a:pt x="1066313" y="501261"/>
                </a:cubicBezTo>
                <a:cubicBezTo>
                  <a:pt x="1066313" y="500471"/>
                  <a:pt x="1064442" y="499680"/>
                  <a:pt x="1064442" y="498890"/>
                </a:cubicBezTo>
                <a:lnTo>
                  <a:pt x="1066313" y="498100"/>
                </a:lnTo>
                <a:cubicBezTo>
                  <a:pt x="1066313" y="498100"/>
                  <a:pt x="1068180" y="498890"/>
                  <a:pt x="1068180" y="499680"/>
                </a:cubicBezTo>
                <a:cubicBezTo>
                  <a:pt x="1068180" y="499680"/>
                  <a:pt x="1069115" y="501261"/>
                  <a:pt x="1070051" y="501261"/>
                </a:cubicBezTo>
                <a:lnTo>
                  <a:pt x="1071921" y="499680"/>
                </a:lnTo>
                <a:cubicBezTo>
                  <a:pt x="1072853" y="500471"/>
                  <a:pt x="1072853" y="501261"/>
                  <a:pt x="1073788" y="502052"/>
                </a:cubicBezTo>
                <a:cubicBezTo>
                  <a:pt x="1073788" y="502052"/>
                  <a:pt x="1074724" y="502845"/>
                  <a:pt x="1074724" y="503636"/>
                </a:cubicBezTo>
                <a:cubicBezTo>
                  <a:pt x="1074724" y="503636"/>
                  <a:pt x="1072853" y="504426"/>
                  <a:pt x="1072853" y="505216"/>
                </a:cubicBezTo>
                <a:lnTo>
                  <a:pt x="1074724" y="506797"/>
                </a:lnTo>
                <a:lnTo>
                  <a:pt x="1076594" y="505216"/>
                </a:lnTo>
                <a:lnTo>
                  <a:pt x="1078462" y="503636"/>
                </a:lnTo>
                <a:cubicBezTo>
                  <a:pt x="1079397" y="503636"/>
                  <a:pt x="1080332" y="505216"/>
                  <a:pt x="1080332" y="506007"/>
                </a:cubicBezTo>
                <a:cubicBezTo>
                  <a:pt x="1080332" y="506007"/>
                  <a:pt x="1081267" y="507591"/>
                  <a:pt x="1082203" y="507591"/>
                </a:cubicBezTo>
                <a:lnTo>
                  <a:pt x="1084070" y="506007"/>
                </a:lnTo>
                <a:cubicBezTo>
                  <a:pt x="1085005" y="506797"/>
                  <a:pt x="1085005" y="507591"/>
                  <a:pt x="1085941" y="507591"/>
                </a:cubicBezTo>
                <a:cubicBezTo>
                  <a:pt x="1086876" y="509172"/>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1" y="504426"/>
                  <a:pt x="1084070" y="502845"/>
                </a:cubicBezTo>
                <a:cubicBezTo>
                  <a:pt x="1085941" y="502052"/>
                  <a:pt x="1086876" y="501261"/>
                  <a:pt x="1088743" y="500471"/>
                </a:cubicBezTo>
                <a:cubicBezTo>
                  <a:pt x="1089678" y="501261"/>
                  <a:pt x="1090614" y="502845"/>
                  <a:pt x="1091549" y="503636"/>
                </a:cubicBezTo>
                <a:cubicBezTo>
                  <a:pt x="1092484" y="503636"/>
                  <a:pt x="1093416" y="502052"/>
                  <a:pt x="1094352" y="502845"/>
                </a:cubicBezTo>
                <a:cubicBezTo>
                  <a:pt x="1094352" y="502845"/>
                  <a:pt x="1095287" y="503636"/>
                  <a:pt x="1095287" y="504426"/>
                </a:cubicBezTo>
                <a:lnTo>
                  <a:pt x="1093416" y="505216"/>
                </a:lnTo>
                <a:cubicBezTo>
                  <a:pt x="1093416" y="506007"/>
                  <a:pt x="1094352" y="506797"/>
                  <a:pt x="1095287" y="507591"/>
                </a:cubicBezTo>
                <a:cubicBezTo>
                  <a:pt x="1095287" y="507591"/>
                  <a:pt x="1096222" y="508381"/>
                  <a:pt x="1096222" y="509172"/>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6"/>
                </a:cubicBezTo>
                <a:cubicBezTo>
                  <a:pt x="1105569" y="504426"/>
                  <a:pt x="1105569" y="505216"/>
                  <a:pt x="1106504" y="505216"/>
                </a:cubicBezTo>
                <a:cubicBezTo>
                  <a:pt x="1107436" y="506007"/>
                  <a:pt x="1107436" y="506797"/>
                  <a:pt x="1108371" y="507591"/>
                </a:cubicBezTo>
                <a:lnTo>
                  <a:pt x="1109306" y="509172"/>
                </a:lnTo>
                <a:cubicBezTo>
                  <a:pt x="1110242" y="509172"/>
                  <a:pt x="1111177" y="507591"/>
                  <a:pt x="1112112" y="507591"/>
                </a:cubicBezTo>
                <a:lnTo>
                  <a:pt x="1113044" y="509172"/>
                </a:lnTo>
                <a:cubicBezTo>
                  <a:pt x="1113980" y="509172"/>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2"/>
                  <a:pt x="1116785" y="502052"/>
                </a:cubicBezTo>
                <a:cubicBezTo>
                  <a:pt x="1116785" y="502052"/>
                  <a:pt x="1117718" y="500471"/>
                  <a:pt x="1118653" y="500471"/>
                </a:cubicBezTo>
                <a:cubicBezTo>
                  <a:pt x="1118653" y="500471"/>
                  <a:pt x="1119588" y="502052"/>
                  <a:pt x="1120523" y="502052"/>
                </a:cubicBezTo>
                <a:cubicBezTo>
                  <a:pt x="1120523" y="502845"/>
                  <a:pt x="1121459" y="503636"/>
                  <a:pt x="1121459" y="504426"/>
                </a:cubicBezTo>
                <a:cubicBezTo>
                  <a:pt x="1122394" y="504426"/>
                  <a:pt x="1122394" y="505216"/>
                  <a:pt x="1123326" y="506007"/>
                </a:cubicBezTo>
                <a:cubicBezTo>
                  <a:pt x="1123326" y="506007"/>
                  <a:pt x="1124261" y="507591"/>
                  <a:pt x="1125197" y="507591"/>
                </a:cubicBezTo>
                <a:lnTo>
                  <a:pt x="1127064" y="506007"/>
                </a:lnTo>
                <a:cubicBezTo>
                  <a:pt x="1127064" y="506007"/>
                  <a:pt x="1127999" y="507591"/>
                  <a:pt x="1128934" y="508381"/>
                </a:cubicBezTo>
                <a:lnTo>
                  <a:pt x="1129870" y="509962"/>
                </a:lnTo>
                <a:cubicBezTo>
                  <a:pt x="1130805" y="509962"/>
                  <a:pt x="1131737" y="508381"/>
                  <a:pt x="1132672" y="508381"/>
                </a:cubicBezTo>
                <a:lnTo>
                  <a:pt x="1133608" y="509962"/>
                </a:lnTo>
                <a:cubicBezTo>
                  <a:pt x="1134543" y="509962"/>
                  <a:pt x="1135478" y="509172"/>
                  <a:pt x="1136413" y="509172"/>
                </a:cubicBezTo>
                <a:cubicBezTo>
                  <a:pt x="1136413" y="508381"/>
                  <a:pt x="1137346" y="507591"/>
                  <a:pt x="1138281" y="507591"/>
                </a:cubicBezTo>
                <a:lnTo>
                  <a:pt x="1139216" y="509172"/>
                </a:lnTo>
                <a:lnTo>
                  <a:pt x="1137346" y="510752"/>
                </a:lnTo>
                <a:cubicBezTo>
                  <a:pt x="1137346" y="510752"/>
                  <a:pt x="1139216" y="511546"/>
                  <a:pt x="1139216" y="512336"/>
                </a:cubicBezTo>
                <a:cubicBezTo>
                  <a:pt x="1139216" y="513127"/>
                  <a:pt x="1137346" y="513127"/>
                  <a:pt x="1137346" y="513917"/>
                </a:cubicBezTo>
                <a:cubicBezTo>
                  <a:pt x="1137346" y="513917"/>
                  <a:pt x="1138281" y="514708"/>
                  <a:pt x="1138281" y="515498"/>
                </a:cubicBezTo>
                <a:cubicBezTo>
                  <a:pt x="1139216" y="514708"/>
                  <a:pt x="1140151" y="514708"/>
                  <a:pt x="1141087" y="513917"/>
                </a:cubicBezTo>
                <a:cubicBezTo>
                  <a:pt x="1142022" y="513127"/>
                  <a:pt x="1143889" y="512336"/>
                  <a:pt x="1144824" y="511546"/>
                </a:cubicBezTo>
                <a:cubicBezTo>
                  <a:pt x="1144824" y="510752"/>
                  <a:pt x="1143889" y="509962"/>
                  <a:pt x="1142954" y="509962"/>
                </a:cubicBezTo>
                <a:cubicBezTo>
                  <a:pt x="1142954" y="509172"/>
                  <a:pt x="1142022" y="508381"/>
                  <a:pt x="1142022" y="507591"/>
                </a:cubicBezTo>
                <a:cubicBezTo>
                  <a:pt x="1141087" y="507591"/>
                  <a:pt x="1140151" y="506797"/>
                  <a:pt x="1140151" y="506007"/>
                </a:cubicBezTo>
                <a:cubicBezTo>
                  <a:pt x="1140151" y="506007"/>
                  <a:pt x="1142022" y="505216"/>
                  <a:pt x="1142022" y="504426"/>
                </a:cubicBezTo>
                <a:lnTo>
                  <a:pt x="1141087" y="502845"/>
                </a:lnTo>
                <a:cubicBezTo>
                  <a:pt x="1140151" y="502845"/>
                  <a:pt x="1139216" y="502052"/>
                  <a:pt x="1139216" y="501261"/>
                </a:cubicBezTo>
                <a:lnTo>
                  <a:pt x="1137346" y="502845"/>
                </a:lnTo>
                <a:cubicBezTo>
                  <a:pt x="1136413" y="502845"/>
                  <a:pt x="1135478" y="503636"/>
                  <a:pt x="1134543" y="503636"/>
                </a:cubicBezTo>
                <a:cubicBezTo>
                  <a:pt x="1134543" y="503636"/>
                  <a:pt x="1133608" y="502845"/>
                  <a:pt x="1133608" y="502052"/>
                </a:cubicBezTo>
                <a:cubicBezTo>
                  <a:pt x="1132672" y="501261"/>
                  <a:pt x="1131737" y="501261"/>
                  <a:pt x="1131737" y="500471"/>
                </a:cubicBezTo>
                <a:cubicBezTo>
                  <a:pt x="1130805" y="499680"/>
                  <a:pt x="1130805" y="498890"/>
                  <a:pt x="1129870" y="498890"/>
                </a:cubicBezTo>
                <a:cubicBezTo>
                  <a:pt x="1129870" y="498163"/>
                  <a:pt x="1129145" y="497438"/>
                  <a:pt x="1129013" y="496714"/>
                </a:cubicBezTo>
                <a:cubicBezTo>
                  <a:pt x="1129246" y="496818"/>
                  <a:pt x="1130021" y="495725"/>
                  <a:pt x="1130805" y="495725"/>
                </a:cubicBezTo>
                <a:lnTo>
                  <a:pt x="1131737" y="497306"/>
                </a:lnTo>
                <a:cubicBezTo>
                  <a:pt x="1132672" y="497306"/>
                  <a:pt x="1133608" y="495725"/>
                  <a:pt x="1134543" y="495725"/>
                </a:cubicBezTo>
                <a:cubicBezTo>
                  <a:pt x="1134543" y="495725"/>
                  <a:pt x="1135478" y="497306"/>
                  <a:pt x="1135478" y="498100"/>
                </a:cubicBezTo>
                <a:cubicBezTo>
                  <a:pt x="1136413" y="498100"/>
                  <a:pt x="1137346" y="499680"/>
                  <a:pt x="1137346" y="499680"/>
                </a:cubicBezTo>
                <a:cubicBezTo>
                  <a:pt x="1138281" y="499680"/>
                  <a:pt x="1139216" y="498100"/>
                  <a:pt x="1139216" y="498100"/>
                </a:cubicBezTo>
                <a:cubicBezTo>
                  <a:pt x="1140151" y="498100"/>
                  <a:pt x="1140151" y="499680"/>
                  <a:pt x="1141087" y="499680"/>
                </a:cubicBezTo>
                <a:cubicBezTo>
                  <a:pt x="1142022" y="499680"/>
                  <a:pt x="1142954" y="498100"/>
                  <a:pt x="1142954" y="498890"/>
                </a:cubicBezTo>
                <a:cubicBezTo>
                  <a:pt x="1143889" y="498890"/>
                  <a:pt x="1144824" y="499680"/>
                  <a:pt x="1144824" y="500471"/>
                </a:cubicBezTo>
                <a:cubicBezTo>
                  <a:pt x="1144824" y="500471"/>
                  <a:pt x="1145760" y="502052"/>
                  <a:pt x="1146695" y="502052"/>
                </a:cubicBezTo>
                <a:cubicBezTo>
                  <a:pt x="1146695" y="502052"/>
                  <a:pt x="1147627" y="500471"/>
                  <a:pt x="1148562" y="500471"/>
                </a:cubicBezTo>
                <a:lnTo>
                  <a:pt x="1150433" y="499680"/>
                </a:lnTo>
                <a:cubicBezTo>
                  <a:pt x="1151368" y="498890"/>
                  <a:pt x="1152300" y="498890"/>
                  <a:pt x="1152300" y="498100"/>
                </a:cubicBezTo>
                <a:cubicBezTo>
                  <a:pt x="1153236" y="498100"/>
                  <a:pt x="1154171" y="496516"/>
                  <a:pt x="1155106" y="496516"/>
                </a:cubicBezTo>
                <a:lnTo>
                  <a:pt x="1156041" y="498100"/>
                </a:lnTo>
                <a:cubicBezTo>
                  <a:pt x="1156974" y="498890"/>
                  <a:pt x="1156974" y="499680"/>
                  <a:pt x="1157909" y="500471"/>
                </a:cubicBezTo>
                <a:cubicBezTo>
                  <a:pt x="1158844" y="500471"/>
                  <a:pt x="1158844" y="501261"/>
                  <a:pt x="1159779" y="502052"/>
                </a:cubicBezTo>
                <a:cubicBezTo>
                  <a:pt x="1159779" y="502845"/>
                  <a:pt x="1160715" y="502845"/>
                  <a:pt x="1160715" y="503636"/>
                </a:cubicBezTo>
                <a:cubicBezTo>
                  <a:pt x="1161647" y="504426"/>
                  <a:pt x="1162582" y="505216"/>
                  <a:pt x="1162582" y="505216"/>
                </a:cubicBezTo>
                <a:lnTo>
                  <a:pt x="1164452" y="504426"/>
                </a:lnTo>
                <a:cubicBezTo>
                  <a:pt x="1165388" y="503636"/>
                  <a:pt x="1166323" y="503636"/>
                  <a:pt x="1167255" y="502845"/>
                </a:cubicBezTo>
                <a:cubicBezTo>
                  <a:pt x="1167255" y="502845"/>
                  <a:pt x="1168190" y="501261"/>
                  <a:pt x="1169126" y="501261"/>
                </a:cubicBezTo>
                <a:cubicBezTo>
                  <a:pt x="1169126" y="501261"/>
                  <a:pt x="1170061" y="502845"/>
                  <a:pt x="1170996" y="503636"/>
                </a:cubicBezTo>
                <a:cubicBezTo>
                  <a:pt x="1170996" y="503636"/>
                  <a:pt x="1171928" y="504426"/>
                  <a:pt x="1171928" y="505216"/>
                </a:cubicBezTo>
                <a:cubicBezTo>
                  <a:pt x="1172864" y="505216"/>
                  <a:pt x="1173799" y="503636"/>
                  <a:pt x="1173799" y="503636"/>
                </a:cubicBezTo>
                <a:cubicBezTo>
                  <a:pt x="1174734" y="503636"/>
                  <a:pt x="1175669" y="505216"/>
                  <a:pt x="1175669" y="505216"/>
                </a:cubicBezTo>
                <a:cubicBezTo>
                  <a:pt x="1176605" y="505216"/>
                  <a:pt x="1177537" y="504426"/>
                  <a:pt x="1177537" y="504426"/>
                </a:cubicBezTo>
                <a:cubicBezTo>
                  <a:pt x="1178472" y="503636"/>
                  <a:pt x="1176605" y="502845"/>
                  <a:pt x="1176605" y="502052"/>
                </a:cubicBezTo>
                <a:lnTo>
                  <a:pt x="1178472" y="501261"/>
                </a:lnTo>
                <a:cubicBezTo>
                  <a:pt x="1178472" y="500471"/>
                  <a:pt x="1176605" y="499680"/>
                  <a:pt x="1176605" y="498890"/>
                </a:cubicBezTo>
                <a:lnTo>
                  <a:pt x="1178472" y="498100"/>
                </a:lnTo>
                <a:lnTo>
                  <a:pt x="1180343" y="499680"/>
                </a:lnTo>
                <a:lnTo>
                  <a:pt x="1182210" y="498100"/>
                </a:lnTo>
                <a:cubicBezTo>
                  <a:pt x="1183145" y="498100"/>
                  <a:pt x="1184080" y="499680"/>
                  <a:pt x="1184080" y="499680"/>
                </a:cubicBezTo>
                <a:cubicBezTo>
                  <a:pt x="1185016" y="500471"/>
                  <a:pt x="1185016" y="501261"/>
                  <a:pt x="1185951" y="502052"/>
                </a:cubicBezTo>
                <a:lnTo>
                  <a:pt x="1186883" y="503636"/>
                </a:lnTo>
                <a:cubicBezTo>
                  <a:pt x="1187818" y="503636"/>
                  <a:pt x="1188754" y="502052"/>
                  <a:pt x="1189689" y="502052"/>
                </a:cubicBezTo>
                <a:lnTo>
                  <a:pt x="1187818" y="500471"/>
                </a:lnTo>
                <a:lnTo>
                  <a:pt x="1189689" y="498890"/>
                </a:lnTo>
                <a:cubicBezTo>
                  <a:pt x="1190624" y="498890"/>
                  <a:pt x="1191556" y="498100"/>
                  <a:pt x="1191556" y="498100"/>
                </a:cubicBezTo>
                <a:cubicBezTo>
                  <a:pt x="1192492" y="498100"/>
                  <a:pt x="1193427" y="498890"/>
                  <a:pt x="1193427" y="499680"/>
                </a:cubicBezTo>
                <a:cubicBezTo>
                  <a:pt x="1194362" y="500471"/>
                  <a:pt x="1194362" y="500471"/>
                  <a:pt x="1195297" y="501261"/>
                </a:cubicBezTo>
                <a:cubicBezTo>
                  <a:pt x="1196233" y="502052"/>
                  <a:pt x="1196233" y="502845"/>
                  <a:pt x="1197165" y="502845"/>
                </a:cubicBezTo>
                <a:cubicBezTo>
                  <a:pt x="1197165" y="503636"/>
                  <a:pt x="1198100" y="504426"/>
                  <a:pt x="1198100" y="505216"/>
                </a:cubicBezTo>
                <a:cubicBezTo>
                  <a:pt x="1199035" y="505216"/>
                  <a:pt x="1199971" y="503636"/>
                  <a:pt x="1200906" y="503636"/>
                </a:cubicBezTo>
                <a:cubicBezTo>
                  <a:pt x="1199971" y="503636"/>
                  <a:pt x="1199035" y="502052"/>
                  <a:pt x="1199035" y="502052"/>
                </a:cubicBezTo>
                <a:cubicBezTo>
                  <a:pt x="1199035" y="501261"/>
                  <a:pt x="1200906" y="500471"/>
                  <a:pt x="1200906" y="500471"/>
                </a:cubicBezTo>
                <a:cubicBezTo>
                  <a:pt x="1201838" y="499680"/>
                  <a:pt x="1202773" y="499680"/>
                  <a:pt x="1202773" y="498890"/>
                </a:cubicBezTo>
                <a:cubicBezTo>
                  <a:pt x="1203708" y="498890"/>
                  <a:pt x="1204644" y="498100"/>
                  <a:pt x="1205579" y="497306"/>
                </a:cubicBezTo>
                <a:lnTo>
                  <a:pt x="1206514" y="499680"/>
                </a:lnTo>
                <a:lnTo>
                  <a:pt x="1208382" y="501261"/>
                </a:lnTo>
                <a:lnTo>
                  <a:pt x="1210252" y="499680"/>
                </a:lnTo>
                <a:cubicBezTo>
                  <a:pt x="1210252" y="499680"/>
                  <a:pt x="1212120" y="498100"/>
                  <a:pt x="1212120" y="498890"/>
                </a:cubicBezTo>
                <a:cubicBezTo>
                  <a:pt x="1213055" y="498890"/>
                  <a:pt x="1213990" y="499680"/>
                  <a:pt x="1213990" y="500471"/>
                </a:cubicBezTo>
                <a:cubicBezTo>
                  <a:pt x="1213990" y="500471"/>
                  <a:pt x="1214925" y="502052"/>
                  <a:pt x="1215861" y="502052"/>
                </a:cubicBezTo>
                <a:lnTo>
                  <a:pt x="1217728" y="500471"/>
                </a:lnTo>
                <a:cubicBezTo>
                  <a:pt x="1218663" y="500471"/>
                  <a:pt x="1219598" y="499680"/>
                  <a:pt x="1219598" y="499680"/>
                </a:cubicBezTo>
                <a:cubicBezTo>
                  <a:pt x="1219598" y="498890"/>
                  <a:pt x="1221466" y="498100"/>
                  <a:pt x="1222401" y="498100"/>
                </a:cubicBezTo>
                <a:lnTo>
                  <a:pt x="1223336" y="499680"/>
                </a:lnTo>
                <a:cubicBezTo>
                  <a:pt x="1224272" y="500471"/>
                  <a:pt x="1225207" y="501261"/>
                  <a:pt x="1225207" y="501261"/>
                </a:cubicBezTo>
                <a:cubicBezTo>
                  <a:pt x="1225207" y="502052"/>
                  <a:pt x="1223336" y="502845"/>
                  <a:pt x="1223336" y="502845"/>
                </a:cubicBezTo>
                <a:cubicBezTo>
                  <a:pt x="1223336" y="503636"/>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2"/>
                </a:cubicBezTo>
                <a:lnTo>
                  <a:pt x="1223336" y="510752"/>
                </a:lnTo>
                <a:cubicBezTo>
                  <a:pt x="1223336" y="510752"/>
                  <a:pt x="1225207" y="509172"/>
                  <a:pt x="1226142" y="509172"/>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6"/>
                </a:lnTo>
                <a:cubicBezTo>
                  <a:pt x="1227074" y="502845"/>
                  <a:pt x="1225207" y="502052"/>
                  <a:pt x="1225207" y="501261"/>
                </a:cubicBezTo>
                <a:lnTo>
                  <a:pt x="1227074" y="500471"/>
                </a:lnTo>
                <a:cubicBezTo>
                  <a:pt x="1227074" y="499680"/>
                  <a:pt x="1226142" y="498890"/>
                  <a:pt x="1225207" y="498100"/>
                </a:cubicBezTo>
                <a:cubicBezTo>
                  <a:pt x="1225207" y="498100"/>
                  <a:pt x="1224272" y="497306"/>
                  <a:pt x="1224272" y="496516"/>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6"/>
                  <a:pt x="1228010" y="496516"/>
                  <a:pt x="1228010" y="497306"/>
                </a:cubicBezTo>
                <a:lnTo>
                  <a:pt x="1228945" y="498890"/>
                </a:lnTo>
                <a:cubicBezTo>
                  <a:pt x="1229880" y="498890"/>
                  <a:pt x="1230815" y="497306"/>
                  <a:pt x="1231747" y="497306"/>
                </a:cubicBezTo>
                <a:lnTo>
                  <a:pt x="1232683" y="498890"/>
                </a:lnTo>
                <a:cubicBezTo>
                  <a:pt x="1233618" y="499680"/>
                  <a:pt x="1234553" y="498100"/>
                  <a:pt x="1235489" y="498100"/>
                </a:cubicBezTo>
                <a:lnTo>
                  <a:pt x="1236424" y="499680"/>
                </a:lnTo>
                <a:cubicBezTo>
                  <a:pt x="1237356" y="499680"/>
                  <a:pt x="1238291" y="498100"/>
                  <a:pt x="1238291" y="498100"/>
                </a:cubicBezTo>
                <a:cubicBezTo>
                  <a:pt x="1239226" y="498100"/>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100"/>
                  <a:pt x="1248573" y="498100"/>
                </a:cubicBezTo>
                <a:cubicBezTo>
                  <a:pt x="1248573" y="497306"/>
                  <a:pt x="1249508" y="496516"/>
                  <a:pt x="1250443" y="496516"/>
                </a:cubicBezTo>
                <a:cubicBezTo>
                  <a:pt x="1250443" y="496516"/>
                  <a:pt x="1251375" y="498100"/>
                  <a:pt x="1252311" y="498100"/>
                </a:cubicBezTo>
                <a:cubicBezTo>
                  <a:pt x="1252311" y="498100"/>
                  <a:pt x="1253246" y="496516"/>
                  <a:pt x="1254181" y="496516"/>
                </a:cubicBezTo>
                <a:cubicBezTo>
                  <a:pt x="1254181" y="497306"/>
                  <a:pt x="1255117" y="498890"/>
                  <a:pt x="1255117" y="498890"/>
                </a:cubicBezTo>
                <a:cubicBezTo>
                  <a:pt x="1256052" y="498890"/>
                  <a:pt x="1256984" y="497306"/>
                  <a:pt x="1257919" y="497306"/>
                </a:cubicBezTo>
                <a:cubicBezTo>
                  <a:pt x="1257919" y="496516"/>
                  <a:pt x="1258854" y="496516"/>
                  <a:pt x="1259790" y="495725"/>
                </a:cubicBezTo>
                <a:cubicBezTo>
                  <a:pt x="1258854" y="495725"/>
                  <a:pt x="1258854" y="494935"/>
                  <a:pt x="1257919" y="494144"/>
                </a:cubicBezTo>
                <a:cubicBezTo>
                  <a:pt x="1257919" y="493351"/>
                  <a:pt x="1256984" y="493351"/>
                  <a:pt x="1256984" y="492560"/>
                </a:cubicBezTo>
                <a:cubicBezTo>
                  <a:pt x="1256052" y="491770"/>
                  <a:pt x="1255117" y="490980"/>
                  <a:pt x="1255117" y="490980"/>
                </a:cubicBezTo>
                <a:cubicBezTo>
                  <a:pt x="1255117" y="490189"/>
                  <a:pt x="1256984" y="489396"/>
                  <a:pt x="1256984" y="489396"/>
                </a:cubicBezTo>
                <a:cubicBezTo>
                  <a:pt x="1257919" y="489396"/>
                  <a:pt x="1257919" y="490980"/>
                  <a:pt x="1258854" y="490980"/>
                </a:cubicBezTo>
                <a:lnTo>
                  <a:pt x="1259790" y="492560"/>
                </a:lnTo>
                <a:cubicBezTo>
                  <a:pt x="1260725" y="493351"/>
                  <a:pt x="1261657" y="494144"/>
                  <a:pt x="1261657" y="494935"/>
                </a:cubicBezTo>
                <a:cubicBezTo>
                  <a:pt x="1262592" y="494935"/>
                  <a:pt x="1262592" y="495725"/>
                  <a:pt x="1263528" y="496516"/>
                </a:cubicBezTo>
                <a:cubicBezTo>
                  <a:pt x="1263528" y="497306"/>
                  <a:pt x="1264463" y="497306"/>
                  <a:pt x="1265398" y="498100"/>
                </a:cubicBezTo>
                <a:cubicBezTo>
                  <a:pt x="1265398" y="498890"/>
                  <a:pt x="1266333" y="499680"/>
                  <a:pt x="1266333" y="499680"/>
                </a:cubicBezTo>
                <a:cubicBezTo>
                  <a:pt x="1267266"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100"/>
                  <a:pt x="1274744" y="497306"/>
                </a:cubicBezTo>
                <a:cubicBezTo>
                  <a:pt x="1274744" y="497306"/>
                  <a:pt x="1275677" y="496516"/>
                  <a:pt x="1276612" y="496516"/>
                </a:cubicBezTo>
                <a:cubicBezTo>
                  <a:pt x="1276612" y="496516"/>
                  <a:pt x="1277547" y="498100"/>
                  <a:pt x="1278482" y="498100"/>
                </a:cubicBezTo>
                <a:lnTo>
                  <a:pt x="1280353" y="496516"/>
                </a:lnTo>
                <a:lnTo>
                  <a:pt x="1278482" y="494935"/>
                </a:lnTo>
                <a:cubicBezTo>
                  <a:pt x="1278482" y="494144"/>
                  <a:pt x="1277547" y="494144"/>
                  <a:pt x="1276612" y="493351"/>
                </a:cubicBezTo>
                <a:cubicBezTo>
                  <a:pt x="1276612" y="492560"/>
                  <a:pt x="1275677" y="491770"/>
                  <a:pt x="1275677" y="491770"/>
                </a:cubicBezTo>
                <a:cubicBezTo>
                  <a:pt x="1275677" y="490980"/>
                  <a:pt x="1273809" y="492560"/>
                  <a:pt x="1272874" y="492560"/>
                </a:cubicBezTo>
                <a:lnTo>
                  <a:pt x="1271939" y="490980"/>
                </a:lnTo>
                <a:lnTo>
                  <a:pt x="1270071" y="489396"/>
                </a:lnTo>
                <a:lnTo>
                  <a:pt x="1271939" y="487815"/>
                </a:lnTo>
                <a:cubicBezTo>
                  <a:pt x="1272874" y="488605"/>
                  <a:pt x="1272874" y="489396"/>
                  <a:pt x="1273809" y="489396"/>
                </a:cubicBezTo>
                <a:cubicBezTo>
                  <a:pt x="1274744" y="489396"/>
                  <a:pt x="1274744" y="488605"/>
                  <a:pt x="1275677" y="488605"/>
                </a:cubicBezTo>
                <a:cubicBezTo>
                  <a:pt x="1276612" y="488605"/>
                  <a:pt x="1276612" y="490189"/>
                  <a:pt x="1277547" y="490189"/>
                </a:cubicBezTo>
                <a:lnTo>
                  <a:pt x="1279418" y="488605"/>
                </a:lnTo>
                <a:cubicBezTo>
                  <a:pt x="1280353" y="489396"/>
                  <a:pt x="1280353" y="490189"/>
                  <a:pt x="1281285" y="490189"/>
                </a:cubicBezTo>
                <a:cubicBezTo>
                  <a:pt x="1281285" y="490980"/>
                  <a:pt x="1282220" y="491770"/>
                  <a:pt x="1283156" y="492560"/>
                </a:cubicBezTo>
                <a:lnTo>
                  <a:pt x="1280353" y="493351"/>
                </a:lnTo>
                <a:cubicBezTo>
                  <a:pt x="1280353" y="494144"/>
                  <a:pt x="1282220" y="494935"/>
                  <a:pt x="1282220" y="495725"/>
                </a:cubicBezTo>
                <a:cubicBezTo>
                  <a:pt x="1282220" y="495725"/>
                  <a:pt x="1283156" y="496516"/>
                  <a:pt x="1284091" y="497306"/>
                </a:cubicBezTo>
                <a:cubicBezTo>
                  <a:pt x="1284091" y="497306"/>
                  <a:pt x="1285026" y="498100"/>
                  <a:pt x="1285026" y="498890"/>
                </a:cubicBezTo>
                <a:cubicBezTo>
                  <a:pt x="1285958" y="498100"/>
                  <a:pt x="1287829" y="498100"/>
                  <a:pt x="1287829" y="497306"/>
                </a:cubicBezTo>
                <a:cubicBezTo>
                  <a:pt x="1287829" y="497306"/>
                  <a:pt x="1285958" y="496516"/>
                  <a:pt x="1285958" y="495725"/>
                </a:cubicBezTo>
                <a:cubicBezTo>
                  <a:pt x="1285958" y="495725"/>
                  <a:pt x="1287829" y="494935"/>
                  <a:pt x="1287829" y="494144"/>
                </a:cubicBezTo>
                <a:cubicBezTo>
                  <a:pt x="1288764" y="494144"/>
                  <a:pt x="1289699" y="493351"/>
                  <a:pt x="1289699" y="493351"/>
                </a:cubicBezTo>
                <a:cubicBezTo>
                  <a:pt x="1290635" y="492560"/>
                  <a:pt x="1288764" y="491770"/>
                  <a:pt x="1288764" y="490980"/>
                </a:cubicBezTo>
                <a:lnTo>
                  <a:pt x="1290635" y="490189"/>
                </a:lnTo>
                <a:cubicBezTo>
                  <a:pt x="1291567" y="489396"/>
                  <a:pt x="1291567" y="489396"/>
                  <a:pt x="1292502" y="488605"/>
                </a:cubicBezTo>
                <a:cubicBezTo>
                  <a:pt x="1292502" y="489396"/>
                  <a:pt x="1294372" y="489396"/>
                  <a:pt x="1294372" y="490189"/>
                </a:cubicBezTo>
                <a:cubicBezTo>
                  <a:pt x="1294372" y="490980"/>
                  <a:pt x="1292502" y="490980"/>
                  <a:pt x="1292502" y="491770"/>
                </a:cubicBezTo>
                <a:lnTo>
                  <a:pt x="1293437" y="493351"/>
                </a:lnTo>
                <a:cubicBezTo>
                  <a:pt x="1294372" y="494144"/>
                  <a:pt x="1295308" y="494935"/>
                  <a:pt x="1295308" y="494935"/>
                </a:cubicBezTo>
                <a:cubicBezTo>
                  <a:pt x="1296240" y="496516"/>
                  <a:pt x="1297175" y="497306"/>
                  <a:pt x="1299046" y="498890"/>
                </a:cubicBezTo>
                <a:cubicBezTo>
                  <a:pt x="1299046" y="498100"/>
                  <a:pt x="1300913" y="498100"/>
                  <a:pt x="1300913" y="497306"/>
                </a:cubicBezTo>
                <a:cubicBezTo>
                  <a:pt x="1300913" y="497306"/>
                  <a:pt x="1302784" y="496516"/>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80"/>
                </a:cubicBezTo>
                <a:lnTo>
                  <a:pt x="1299981" y="489396"/>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6"/>
                  <a:pt x="1303719" y="490189"/>
                </a:cubicBezTo>
                <a:lnTo>
                  <a:pt x="1305586" y="488605"/>
                </a:lnTo>
                <a:cubicBezTo>
                  <a:pt x="1306521" y="488605"/>
                  <a:pt x="1307457" y="490189"/>
                  <a:pt x="1307457" y="490189"/>
                </a:cubicBezTo>
                <a:cubicBezTo>
                  <a:pt x="1307457" y="490980"/>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6"/>
                </a:cubicBezTo>
                <a:cubicBezTo>
                  <a:pt x="1307457" y="495725"/>
                  <a:pt x="1307457" y="495725"/>
                  <a:pt x="1308392" y="494935"/>
                </a:cubicBezTo>
                <a:cubicBezTo>
                  <a:pt x="1309327" y="494935"/>
                  <a:pt x="1310263" y="494144"/>
                  <a:pt x="1310263" y="494144"/>
                </a:cubicBezTo>
                <a:cubicBezTo>
                  <a:pt x="1311195" y="493351"/>
                  <a:pt x="1309327" y="492560"/>
                  <a:pt x="1309327" y="491770"/>
                </a:cubicBezTo>
                <a:lnTo>
                  <a:pt x="1311195" y="490980"/>
                </a:lnTo>
                <a:cubicBezTo>
                  <a:pt x="1311195" y="490189"/>
                  <a:pt x="1313065" y="489396"/>
                  <a:pt x="1313065" y="489396"/>
                </a:cubicBezTo>
                <a:lnTo>
                  <a:pt x="1314936" y="490980"/>
                </a:lnTo>
                <a:cubicBezTo>
                  <a:pt x="1314936" y="490980"/>
                  <a:pt x="1315868" y="492560"/>
                  <a:pt x="1316803" y="492560"/>
                </a:cubicBezTo>
                <a:cubicBezTo>
                  <a:pt x="1316803" y="492560"/>
                  <a:pt x="1317738" y="491770"/>
                  <a:pt x="1318674" y="491770"/>
                </a:cubicBezTo>
                <a:cubicBezTo>
                  <a:pt x="1318674" y="490980"/>
                  <a:pt x="1320544" y="490189"/>
                  <a:pt x="1320544" y="490189"/>
                </a:cubicBezTo>
                <a:cubicBezTo>
                  <a:pt x="1320544" y="490189"/>
                  <a:pt x="1319609" y="488605"/>
                  <a:pt x="1318674" y="488605"/>
                </a:cubicBezTo>
                <a:cubicBezTo>
                  <a:pt x="1318674" y="487815"/>
                  <a:pt x="1317738" y="487024"/>
                  <a:pt x="1317738" y="487024"/>
                </a:cubicBezTo>
                <a:cubicBezTo>
                  <a:pt x="1318674" y="485444"/>
                  <a:pt x="1320544" y="484650"/>
                  <a:pt x="1321476" y="483860"/>
                </a:cubicBezTo>
                <a:cubicBezTo>
                  <a:pt x="1322412" y="484650"/>
                  <a:pt x="1322412" y="485444"/>
                  <a:pt x="1323347" y="485444"/>
                </a:cubicBezTo>
                <a:cubicBezTo>
                  <a:pt x="1323347" y="486234"/>
                  <a:pt x="1324282" y="487024"/>
                  <a:pt x="1324282" y="487815"/>
                </a:cubicBezTo>
                <a:cubicBezTo>
                  <a:pt x="1325217" y="487815"/>
                  <a:pt x="1326149" y="488605"/>
                  <a:pt x="1326149" y="489396"/>
                </a:cubicBezTo>
                <a:cubicBezTo>
                  <a:pt x="1326149" y="489396"/>
                  <a:pt x="1324282" y="490189"/>
                  <a:pt x="1324282" y="490980"/>
                </a:cubicBezTo>
                <a:cubicBezTo>
                  <a:pt x="1324282" y="490980"/>
                  <a:pt x="1325217" y="491770"/>
                  <a:pt x="1326149" y="492560"/>
                </a:cubicBezTo>
                <a:lnTo>
                  <a:pt x="1326956" y="491880"/>
                </a:lnTo>
                <a:cubicBezTo>
                  <a:pt x="1326587" y="491613"/>
                  <a:pt x="1326257" y="491301"/>
                  <a:pt x="1326257" y="490980"/>
                </a:cubicBezTo>
                <a:lnTo>
                  <a:pt x="1328127" y="489396"/>
                </a:lnTo>
                <a:lnTo>
                  <a:pt x="1329994" y="490980"/>
                </a:lnTo>
                <a:cubicBezTo>
                  <a:pt x="1330930" y="490980"/>
                  <a:pt x="1330930" y="489396"/>
                  <a:pt x="1331865" y="489396"/>
                </a:cubicBezTo>
                <a:cubicBezTo>
                  <a:pt x="1331865" y="488605"/>
                  <a:pt x="1332800" y="487815"/>
                  <a:pt x="1332800" y="487024"/>
                </a:cubicBezTo>
                <a:cubicBezTo>
                  <a:pt x="1333695" y="487780"/>
                  <a:pt x="1335401" y="488517"/>
                  <a:pt x="1335549" y="488583"/>
                </a:cubicBezTo>
                <a:cubicBezTo>
                  <a:pt x="1335701" y="488517"/>
                  <a:pt x="1337407" y="487780"/>
                  <a:pt x="1338302" y="487024"/>
                </a:cubicBezTo>
                <a:cubicBezTo>
                  <a:pt x="1338302" y="487815"/>
                  <a:pt x="1339237" y="488605"/>
                  <a:pt x="1339237" y="489396"/>
                </a:cubicBezTo>
                <a:cubicBezTo>
                  <a:pt x="1340172" y="489396"/>
                  <a:pt x="1340172" y="490980"/>
                  <a:pt x="1341104" y="490980"/>
                </a:cubicBezTo>
                <a:lnTo>
                  <a:pt x="1342975" y="489396"/>
                </a:lnTo>
                <a:lnTo>
                  <a:pt x="1344845" y="490980"/>
                </a:lnTo>
                <a:cubicBezTo>
                  <a:pt x="1344845" y="491301"/>
                  <a:pt x="1344515" y="491613"/>
                  <a:pt x="1344146" y="491880"/>
                </a:cubicBezTo>
                <a:lnTo>
                  <a:pt x="1344949" y="492560"/>
                </a:lnTo>
                <a:cubicBezTo>
                  <a:pt x="1345885" y="491770"/>
                  <a:pt x="1346820" y="490980"/>
                  <a:pt x="1346820" y="490980"/>
                </a:cubicBezTo>
                <a:cubicBezTo>
                  <a:pt x="1346820" y="490189"/>
                  <a:pt x="1344949" y="489396"/>
                  <a:pt x="1344949" y="489396"/>
                </a:cubicBezTo>
                <a:cubicBezTo>
                  <a:pt x="1344949" y="488605"/>
                  <a:pt x="1345885" y="487815"/>
                  <a:pt x="1346820" y="487815"/>
                </a:cubicBezTo>
                <a:cubicBezTo>
                  <a:pt x="1346820" y="487024"/>
                  <a:pt x="1347755" y="486234"/>
                  <a:pt x="1347755" y="485444"/>
                </a:cubicBezTo>
                <a:cubicBezTo>
                  <a:pt x="1348687" y="485444"/>
                  <a:pt x="1348687" y="484650"/>
                  <a:pt x="1349622" y="483860"/>
                </a:cubicBezTo>
                <a:cubicBezTo>
                  <a:pt x="1350558" y="484650"/>
                  <a:pt x="1352428" y="485444"/>
                  <a:pt x="1353363" y="487024"/>
                </a:cubicBezTo>
                <a:cubicBezTo>
                  <a:pt x="1353363" y="487024"/>
                  <a:pt x="1352428" y="487815"/>
                  <a:pt x="1352428" y="488605"/>
                </a:cubicBezTo>
                <a:cubicBezTo>
                  <a:pt x="1351493" y="488605"/>
                  <a:pt x="1350558" y="490189"/>
                  <a:pt x="1350558" y="490189"/>
                </a:cubicBezTo>
                <a:cubicBezTo>
                  <a:pt x="1350558" y="490189"/>
                  <a:pt x="1352428" y="490980"/>
                  <a:pt x="1352428" y="491770"/>
                </a:cubicBezTo>
                <a:cubicBezTo>
                  <a:pt x="1353363" y="491770"/>
                  <a:pt x="1354296" y="492560"/>
                  <a:pt x="1354296" y="492560"/>
                </a:cubicBezTo>
                <a:cubicBezTo>
                  <a:pt x="1355231" y="492560"/>
                  <a:pt x="1356166" y="490980"/>
                  <a:pt x="1356166" y="490980"/>
                </a:cubicBezTo>
                <a:lnTo>
                  <a:pt x="1358034" y="489396"/>
                </a:lnTo>
                <a:cubicBezTo>
                  <a:pt x="1358034" y="489396"/>
                  <a:pt x="1359904" y="490189"/>
                  <a:pt x="1359904" y="490980"/>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6"/>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80"/>
                  <a:pt x="1363642" y="490189"/>
                </a:cubicBezTo>
                <a:cubicBezTo>
                  <a:pt x="1363642" y="490189"/>
                  <a:pt x="1364577" y="488605"/>
                  <a:pt x="1365512" y="488605"/>
                </a:cubicBezTo>
                <a:lnTo>
                  <a:pt x="1367383" y="490189"/>
                </a:lnTo>
                <a:cubicBezTo>
                  <a:pt x="1368315" y="489396"/>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6"/>
                </a:lnTo>
                <a:lnTo>
                  <a:pt x="1369250" y="490980"/>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6"/>
                  <a:pt x="1370186" y="497306"/>
                  <a:pt x="1370186" y="497306"/>
                </a:cubicBezTo>
                <a:cubicBezTo>
                  <a:pt x="1370186" y="498100"/>
                  <a:pt x="1372056" y="498100"/>
                  <a:pt x="1372056" y="498890"/>
                </a:cubicBezTo>
                <a:cubicBezTo>
                  <a:pt x="1373924" y="497306"/>
                  <a:pt x="1374859" y="496516"/>
                  <a:pt x="1375794" y="494935"/>
                </a:cubicBezTo>
                <a:cubicBezTo>
                  <a:pt x="1375794" y="494935"/>
                  <a:pt x="1376729" y="494144"/>
                  <a:pt x="1377665" y="493351"/>
                </a:cubicBezTo>
                <a:lnTo>
                  <a:pt x="1378597" y="491770"/>
                </a:lnTo>
                <a:cubicBezTo>
                  <a:pt x="1378597" y="490980"/>
                  <a:pt x="1376729" y="490980"/>
                  <a:pt x="1376729" y="490189"/>
                </a:cubicBezTo>
                <a:cubicBezTo>
                  <a:pt x="1376729" y="489396"/>
                  <a:pt x="1378597" y="489396"/>
                  <a:pt x="1378597" y="488605"/>
                </a:cubicBezTo>
                <a:cubicBezTo>
                  <a:pt x="1379532" y="489396"/>
                  <a:pt x="1379532" y="489396"/>
                  <a:pt x="1380467" y="490189"/>
                </a:cubicBezTo>
                <a:lnTo>
                  <a:pt x="1382338" y="490980"/>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6"/>
                  <a:pt x="1383273" y="497306"/>
                  <a:pt x="1383273" y="497306"/>
                </a:cubicBezTo>
                <a:cubicBezTo>
                  <a:pt x="1383273" y="498100"/>
                  <a:pt x="1385140" y="498100"/>
                  <a:pt x="1386076" y="498890"/>
                </a:cubicBezTo>
                <a:cubicBezTo>
                  <a:pt x="1386076" y="498100"/>
                  <a:pt x="1387011" y="497306"/>
                  <a:pt x="1387011" y="497306"/>
                </a:cubicBezTo>
                <a:cubicBezTo>
                  <a:pt x="1387943" y="496516"/>
                  <a:pt x="1388878" y="495725"/>
                  <a:pt x="1388878" y="495725"/>
                </a:cubicBezTo>
                <a:cubicBezTo>
                  <a:pt x="1388878" y="494935"/>
                  <a:pt x="1390749" y="494144"/>
                  <a:pt x="1390749" y="493351"/>
                </a:cubicBezTo>
                <a:lnTo>
                  <a:pt x="1387943" y="492560"/>
                </a:lnTo>
                <a:cubicBezTo>
                  <a:pt x="1388878" y="491770"/>
                  <a:pt x="1389814" y="490980"/>
                  <a:pt x="1389814" y="490189"/>
                </a:cubicBezTo>
                <a:cubicBezTo>
                  <a:pt x="1390749" y="490189"/>
                  <a:pt x="1390749" y="489396"/>
                  <a:pt x="1391684" y="488605"/>
                </a:cubicBezTo>
                <a:lnTo>
                  <a:pt x="1393552" y="490189"/>
                </a:lnTo>
                <a:cubicBezTo>
                  <a:pt x="1394487" y="490189"/>
                  <a:pt x="1394487" y="488605"/>
                  <a:pt x="1395422" y="488605"/>
                </a:cubicBezTo>
                <a:cubicBezTo>
                  <a:pt x="1396357" y="488605"/>
                  <a:pt x="1396357" y="489396"/>
                  <a:pt x="1397293" y="489396"/>
                </a:cubicBezTo>
                <a:cubicBezTo>
                  <a:pt x="1398225" y="489396"/>
                  <a:pt x="1398225" y="488605"/>
                  <a:pt x="1399160" y="487815"/>
                </a:cubicBezTo>
                <a:lnTo>
                  <a:pt x="1401031" y="489396"/>
                </a:lnTo>
                <a:lnTo>
                  <a:pt x="1399160" y="490980"/>
                </a:lnTo>
                <a:lnTo>
                  <a:pt x="1398225" y="492560"/>
                </a:lnTo>
                <a:cubicBezTo>
                  <a:pt x="1397293" y="492560"/>
                  <a:pt x="1395422" y="490980"/>
                  <a:pt x="1395422" y="491770"/>
                </a:cubicBezTo>
                <a:cubicBezTo>
                  <a:pt x="1395422" y="491770"/>
                  <a:pt x="1394487" y="492560"/>
                  <a:pt x="1394487" y="493351"/>
                </a:cubicBezTo>
                <a:cubicBezTo>
                  <a:pt x="1393552" y="494144"/>
                  <a:pt x="1392616" y="494144"/>
                  <a:pt x="1392616" y="494935"/>
                </a:cubicBezTo>
                <a:lnTo>
                  <a:pt x="1390749" y="496516"/>
                </a:lnTo>
                <a:lnTo>
                  <a:pt x="1392616" y="498100"/>
                </a:lnTo>
                <a:cubicBezTo>
                  <a:pt x="1393552" y="498100"/>
                  <a:pt x="1394487" y="496516"/>
                  <a:pt x="1394487" y="496516"/>
                </a:cubicBezTo>
                <a:cubicBezTo>
                  <a:pt x="1395422" y="496516"/>
                  <a:pt x="1396357" y="497306"/>
                  <a:pt x="1396357" y="497306"/>
                </a:cubicBezTo>
                <a:cubicBezTo>
                  <a:pt x="1397293" y="498100"/>
                  <a:pt x="1398225" y="498890"/>
                  <a:pt x="1399160" y="498890"/>
                </a:cubicBezTo>
                <a:cubicBezTo>
                  <a:pt x="1399160" y="498890"/>
                  <a:pt x="1400095" y="500471"/>
                  <a:pt x="1401031" y="500471"/>
                </a:cubicBezTo>
                <a:cubicBezTo>
                  <a:pt x="1401031" y="500471"/>
                  <a:pt x="1401966" y="498890"/>
                  <a:pt x="1402898" y="498890"/>
                </a:cubicBezTo>
                <a:cubicBezTo>
                  <a:pt x="1402898" y="498890"/>
                  <a:pt x="1403833" y="499680"/>
                  <a:pt x="1404768" y="499680"/>
                </a:cubicBezTo>
                <a:cubicBezTo>
                  <a:pt x="1404768" y="499680"/>
                  <a:pt x="1405704" y="498890"/>
                  <a:pt x="1405704" y="498100"/>
                </a:cubicBezTo>
                <a:cubicBezTo>
                  <a:pt x="1406639" y="497306"/>
                  <a:pt x="1407574" y="497306"/>
                  <a:pt x="1407574" y="496516"/>
                </a:cubicBezTo>
                <a:cubicBezTo>
                  <a:pt x="1408506" y="495725"/>
                  <a:pt x="1408506" y="494935"/>
                  <a:pt x="1409442" y="494935"/>
                </a:cubicBezTo>
                <a:cubicBezTo>
                  <a:pt x="1409442" y="494144"/>
                  <a:pt x="1410377" y="493351"/>
                  <a:pt x="1411312" y="492560"/>
                </a:cubicBezTo>
                <a:lnTo>
                  <a:pt x="1412247" y="490980"/>
                </a:lnTo>
                <a:cubicBezTo>
                  <a:pt x="1413180" y="490980"/>
                  <a:pt x="1413180" y="489396"/>
                  <a:pt x="1414115" y="489396"/>
                </a:cubicBezTo>
                <a:cubicBezTo>
                  <a:pt x="1414115" y="489396"/>
                  <a:pt x="1415985" y="490189"/>
                  <a:pt x="1415985" y="490980"/>
                </a:cubicBezTo>
                <a:cubicBezTo>
                  <a:pt x="1415985" y="490980"/>
                  <a:pt x="1415050" y="491770"/>
                  <a:pt x="1414115" y="492560"/>
                </a:cubicBezTo>
                <a:cubicBezTo>
                  <a:pt x="1414115" y="493351"/>
                  <a:pt x="1413180" y="493351"/>
                  <a:pt x="1413180" y="494144"/>
                </a:cubicBezTo>
                <a:cubicBezTo>
                  <a:pt x="1412247" y="494935"/>
                  <a:pt x="1412247" y="495725"/>
                  <a:pt x="1411312" y="495725"/>
                </a:cubicBezTo>
                <a:cubicBezTo>
                  <a:pt x="1412247" y="496516"/>
                  <a:pt x="1413180" y="496516"/>
                  <a:pt x="1413180" y="497306"/>
                </a:cubicBezTo>
                <a:cubicBezTo>
                  <a:pt x="1414115" y="497306"/>
                  <a:pt x="1415050" y="498890"/>
                  <a:pt x="1415985" y="498890"/>
                </a:cubicBezTo>
                <a:cubicBezTo>
                  <a:pt x="1415985" y="498890"/>
                  <a:pt x="1416921" y="497306"/>
                  <a:pt x="1416921" y="496516"/>
                </a:cubicBezTo>
                <a:cubicBezTo>
                  <a:pt x="1417853" y="496516"/>
                  <a:pt x="1418788" y="498100"/>
                  <a:pt x="1418788" y="498100"/>
                </a:cubicBezTo>
                <a:cubicBezTo>
                  <a:pt x="1419723" y="498100"/>
                  <a:pt x="1420659" y="496516"/>
                  <a:pt x="1420659" y="496516"/>
                </a:cubicBezTo>
                <a:cubicBezTo>
                  <a:pt x="1421594" y="496516"/>
                  <a:pt x="1422526" y="497306"/>
                  <a:pt x="1422526" y="498100"/>
                </a:cubicBezTo>
                <a:cubicBezTo>
                  <a:pt x="1423461" y="498100"/>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100"/>
                  <a:pt x="1432808" y="498100"/>
                </a:cubicBezTo>
                <a:cubicBezTo>
                  <a:pt x="1432808" y="498100"/>
                  <a:pt x="1433743" y="499680"/>
                  <a:pt x="1434678" y="499680"/>
                </a:cubicBezTo>
                <a:lnTo>
                  <a:pt x="1435613" y="498100"/>
                </a:lnTo>
                <a:cubicBezTo>
                  <a:pt x="1436549" y="498100"/>
                  <a:pt x="1437484" y="499680"/>
                  <a:pt x="1438416" y="498890"/>
                </a:cubicBezTo>
                <a:lnTo>
                  <a:pt x="1439351" y="497306"/>
                </a:lnTo>
                <a:cubicBezTo>
                  <a:pt x="1440286" y="497306"/>
                  <a:pt x="1441222" y="498890"/>
                  <a:pt x="1442157" y="498890"/>
                </a:cubicBezTo>
                <a:lnTo>
                  <a:pt x="1443089" y="497306"/>
                </a:lnTo>
                <a:cubicBezTo>
                  <a:pt x="1443089" y="496516"/>
                  <a:pt x="1441222" y="496516"/>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6"/>
                </a:lnTo>
                <a:cubicBezTo>
                  <a:pt x="1446830" y="497306"/>
                  <a:pt x="1445895" y="498100"/>
                  <a:pt x="1445895" y="498100"/>
                </a:cubicBezTo>
                <a:cubicBezTo>
                  <a:pt x="1444960" y="498890"/>
                  <a:pt x="1444024" y="499680"/>
                  <a:pt x="1444024" y="500471"/>
                </a:cubicBezTo>
                <a:lnTo>
                  <a:pt x="1445895" y="501261"/>
                </a:lnTo>
                <a:cubicBezTo>
                  <a:pt x="1445895" y="502052"/>
                  <a:pt x="1444024" y="502845"/>
                  <a:pt x="1444024" y="503636"/>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2"/>
                </a:cubicBezTo>
                <a:cubicBezTo>
                  <a:pt x="1445895" y="509172"/>
                  <a:pt x="1447762" y="510752"/>
                  <a:pt x="1447762" y="510752"/>
                </a:cubicBezTo>
                <a:lnTo>
                  <a:pt x="1448698" y="509172"/>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6"/>
                  <a:pt x="1447762" y="502845"/>
                </a:cubicBezTo>
                <a:cubicBezTo>
                  <a:pt x="1447762" y="502845"/>
                  <a:pt x="1445895" y="502052"/>
                  <a:pt x="1445895" y="501261"/>
                </a:cubicBezTo>
                <a:cubicBezTo>
                  <a:pt x="1445895" y="501261"/>
                  <a:pt x="1446830" y="500471"/>
                  <a:pt x="1447762" y="499680"/>
                </a:cubicBezTo>
                <a:lnTo>
                  <a:pt x="1448698" y="498100"/>
                </a:lnTo>
                <a:cubicBezTo>
                  <a:pt x="1449633" y="498100"/>
                  <a:pt x="1451503" y="498890"/>
                  <a:pt x="1451503" y="499680"/>
                </a:cubicBezTo>
                <a:cubicBezTo>
                  <a:pt x="1451503" y="499680"/>
                  <a:pt x="1452435" y="500471"/>
                  <a:pt x="1453371" y="500471"/>
                </a:cubicBezTo>
                <a:lnTo>
                  <a:pt x="1455241" y="502052"/>
                </a:lnTo>
                <a:cubicBezTo>
                  <a:pt x="1456177" y="502052"/>
                  <a:pt x="1457112" y="500471"/>
                  <a:pt x="1457112" y="500471"/>
                </a:cubicBezTo>
                <a:cubicBezTo>
                  <a:pt x="1457112" y="499680"/>
                  <a:pt x="1458044" y="498890"/>
                  <a:pt x="1458979" y="498890"/>
                </a:cubicBezTo>
                <a:cubicBezTo>
                  <a:pt x="1458979" y="498100"/>
                  <a:pt x="1460850" y="499680"/>
                  <a:pt x="1460850" y="499680"/>
                </a:cubicBezTo>
                <a:lnTo>
                  <a:pt x="1462717" y="501261"/>
                </a:lnTo>
                <a:lnTo>
                  <a:pt x="1464588" y="499680"/>
                </a:lnTo>
                <a:lnTo>
                  <a:pt x="1465523" y="497306"/>
                </a:lnTo>
                <a:cubicBezTo>
                  <a:pt x="1466458" y="498100"/>
                  <a:pt x="1467393" y="498890"/>
                  <a:pt x="1468326" y="498890"/>
                </a:cubicBezTo>
                <a:cubicBezTo>
                  <a:pt x="1468326" y="499680"/>
                  <a:pt x="1469261" y="499680"/>
                  <a:pt x="1470196" y="500471"/>
                </a:cubicBezTo>
                <a:cubicBezTo>
                  <a:pt x="1470196" y="500471"/>
                  <a:pt x="1472067" y="501261"/>
                  <a:pt x="1472067" y="502052"/>
                </a:cubicBezTo>
                <a:cubicBezTo>
                  <a:pt x="1472067" y="502052"/>
                  <a:pt x="1471131" y="503636"/>
                  <a:pt x="1470196" y="503636"/>
                </a:cubicBezTo>
                <a:cubicBezTo>
                  <a:pt x="1471131" y="503636"/>
                  <a:pt x="1472067" y="505216"/>
                  <a:pt x="1472999" y="505216"/>
                </a:cubicBezTo>
                <a:cubicBezTo>
                  <a:pt x="1472999" y="504426"/>
                  <a:pt x="1473934" y="503636"/>
                  <a:pt x="1473934" y="502845"/>
                </a:cubicBezTo>
                <a:cubicBezTo>
                  <a:pt x="1474869" y="502845"/>
                  <a:pt x="1474869" y="502052"/>
                  <a:pt x="1475805" y="501261"/>
                </a:cubicBezTo>
                <a:cubicBezTo>
                  <a:pt x="1476737" y="500471"/>
                  <a:pt x="1476737" y="500471"/>
                  <a:pt x="1477672" y="499680"/>
                </a:cubicBezTo>
                <a:cubicBezTo>
                  <a:pt x="1477672" y="498890"/>
                  <a:pt x="1478607" y="498100"/>
                  <a:pt x="1479542" y="498100"/>
                </a:cubicBezTo>
                <a:cubicBezTo>
                  <a:pt x="1479542" y="498100"/>
                  <a:pt x="1480478" y="498890"/>
                  <a:pt x="1481413" y="498890"/>
                </a:cubicBezTo>
                <a:lnTo>
                  <a:pt x="1483280" y="500471"/>
                </a:lnTo>
                <a:lnTo>
                  <a:pt x="1481413" y="502052"/>
                </a:lnTo>
                <a:cubicBezTo>
                  <a:pt x="1482345" y="502052"/>
                  <a:pt x="1483280" y="503636"/>
                  <a:pt x="1484216" y="503636"/>
                </a:cubicBezTo>
                <a:lnTo>
                  <a:pt x="1485151" y="502052"/>
                </a:lnTo>
                <a:cubicBezTo>
                  <a:pt x="1486086" y="501261"/>
                  <a:pt x="1486086" y="500471"/>
                  <a:pt x="1487018" y="499680"/>
                </a:cubicBezTo>
                <a:cubicBezTo>
                  <a:pt x="1487018" y="499680"/>
                  <a:pt x="1487954" y="498100"/>
                  <a:pt x="1488889" y="498100"/>
                </a:cubicBezTo>
                <a:lnTo>
                  <a:pt x="1490759" y="499680"/>
                </a:lnTo>
                <a:lnTo>
                  <a:pt x="1492627" y="498100"/>
                </a:lnTo>
                <a:lnTo>
                  <a:pt x="1494497" y="498890"/>
                </a:lnTo>
                <a:cubicBezTo>
                  <a:pt x="1494497" y="499680"/>
                  <a:pt x="1492627" y="500471"/>
                  <a:pt x="1492627" y="501261"/>
                </a:cubicBezTo>
                <a:lnTo>
                  <a:pt x="1494497" y="502052"/>
                </a:lnTo>
                <a:cubicBezTo>
                  <a:pt x="1494497" y="502845"/>
                  <a:pt x="1492627" y="503636"/>
                  <a:pt x="1493562" y="504426"/>
                </a:cubicBezTo>
                <a:cubicBezTo>
                  <a:pt x="1493562" y="504426"/>
                  <a:pt x="1494497" y="505216"/>
                  <a:pt x="1495433" y="505216"/>
                </a:cubicBezTo>
                <a:cubicBezTo>
                  <a:pt x="1495433" y="505216"/>
                  <a:pt x="1496368" y="503636"/>
                  <a:pt x="1497303" y="503636"/>
                </a:cubicBezTo>
                <a:cubicBezTo>
                  <a:pt x="1497303" y="503636"/>
                  <a:pt x="1498235" y="505216"/>
                  <a:pt x="1499170" y="505216"/>
                </a:cubicBezTo>
                <a:cubicBezTo>
                  <a:pt x="1499170" y="504426"/>
                  <a:pt x="1500106" y="503636"/>
                  <a:pt x="1500106" y="503636"/>
                </a:cubicBezTo>
                <a:cubicBezTo>
                  <a:pt x="1501041" y="502845"/>
                  <a:pt x="1501973" y="501261"/>
                  <a:pt x="1501973" y="501261"/>
                </a:cubicBezTo>
                <a:cubicBezTo>
                  <a:pt x="1502908" y="501261"/>
                  <a:pt x="1503844" y="502845"/>
                  <a:pt x="1503844" y="502845"/>
                </a:cubicBezTo>
                <a:cubicBezTo>
                  <a:pt x="1504779" y="503636"/>
                  <a:pt x="1505714" y="503636"/>
                  <a:pt x="1506646" y="504426"/>
                </a:cubicBezTo>
                <a:lnTo>
                  <a:pt x="1508517" y="505216"/>
                </a:lnTo>
                <a:cubicBezTo>
                  <a:pt x="1508517" y="505216"/>
                  <a:pt x="1509452" y="504426"/>
                  <a:pt x="1510387" y="503636"/>
                </a:cubicBezTo>
                <a:cubicBezTo>
                  <a:pt x="1510387" y="502845"/>
                  <a:pt x="1511323" y="502845"/>
                  <a:pt x="1511323" y="502052"/>
                </a:cubicBezTo>
                <a:cubicBezTo>
                  <a:pt x="1512255" y="501261"/>
                  <a:pt x="1512255" y="500471"/>
                  <a:pt x="1513190" y="500471"/>
                </a:cubicBezTo>
                <a:cubicBezTo>
                  <a:pt x="1514125" y="499680"/>
                  <a:pt x="1514125" y="498890"/>
                  <a:pt x="1515061" y="498100"/>
                </a:cubicBezTo>
                <a:lnTo>
                  <a:pt x="1515996" y="496516"/>
                </a:lnTo>
                <a:cubicBezTo>
                  <a:pt x="1516928" y="496516"/>
                  <a:pt x="1517863" y="498100"/>
                  <a:pt x="1518798" y="498100"/>
                </a:cubicBezTo>
                <a:cubicBezTo>
                  <a:pt x="1518798" y="498890"/>
                  <a:pt x="1519734" y="498890"/>
                  <a:pt x="1520669" y="499680"/>
                </a:cubicBezTo>
                <a:lnTo>
                  <a:pt x="1522536" y="500471"/>
                </a:lnTo>
                <a:cubicBezTo>
                  <a:pt x="1523472" y="500471"/>
                  <a:pt x="1524407" y="502052"/>
                  <a:pt x="1524407" y="502052"/>
                </a:cubicBezTo>
                <a:cubicBezTo>
                  <a:pt x="1525342" y="502052"/>
                  <a:pt x="1526277" y="500471"/>
                  <a:pt x="1526277" y="500471"/>
                </a:cubicBezTo>
                <a:cubicBezTo>
                  <a:pt x="1526277" y="499680"/>
                  <a:pt x="1527210" y="498890"/>
                  <a:pt x="1528145" y="498890"/>
                </a:cubicBezTo>
                <a:cubicBezTo>
                  <a:pt x="1528145" y="498100"/>
                  <a:pt x="1529080" y="499680"/>
                  <a:pt x="1530015" y="499680"/>
                </a:cubicBezTo>
                <a:cubicBezTo>
                  <a:pt x="1530951" y="499680"/>
                  <a:pt x="1530951" y="498100"/>
                  <a:pt x="1531883" y="498100"/>
                </a:cubicBezTo>
                <a:cubicBezTo>
                  <a:pt x="1531883" y="498100"/>
                  <a:pt x="1532818" y="499680"/>
                  <a:pt x="1533753" y="499680"/>
                </a:cubicBezTo>
                <a:cubicBezTo>
                  <a:pt x="1533753" y="499680"/>
                  <a:pt x="1534689" y="498100"/>
                  <a:pt x="1535624" y="498100"/>
                </a:cubicBezTo>
                <a:cubicBezTo>
                  <a:pt x="1535624" y="497306"/>
                  <a:pt x="1536556" y="495725"/>
                  <a:pt x="1536556" y="495725"/>
                </a:cubicBezTo>
                <a:cubicBezTo>
                  <a:pt x="1537491" y="495725"/>
                  <a:pt x="1538426" y="497306"/>
                  <a:pt x="1539362" y="497306"/>
                </a:cubicBezTo>
                <a:lnTo>
                  <a:pt x="1540297" y="495725"/>
                </a:lnTo>
                <a:cubicBezTo>
                  <a:pt x="1541078" y="495725"/>
                  <a:pt x="1541853" y="496818"/>
                  <a:pt x="1542089" y="496714"/>
                </a:cubicBezTo>
                <a:cubicBezTo>
                  <a:pt x="1541956" y="497438"/>
                  <a:pt x="1541232" y="498163"/>
                  <a:pt x="1541232" y="498890"/>
                </a:cubicBezTo>
                <a:cubicBezTo>
                  <a:pt x="1540297" y="498890"/>
                  <a:pt x="1540297" y="499680"/>
                  <a:pt x="1539362" y="500471"/>
                </a:cubicBezTo>
                <a:cubicBezTo>
                  <a:pt x="1539362" y="501261"/>
                  <a:pt x="1538426" y="501261"/>
                  <a:pt x="1537491" y="502052"/>
                </a:cubicBezTo>
                <a:cubicBezTo>
                  <a:pt x="1537491" y="502845"/>
                  <a:pt x="1536556" y="503636"/>
                  <a:pt x="1536556" y="503636"/>
                </a:cubicBezTo>
                <a:cubicBezTo>
                  <a:pt x="1535624" y="503636"/>
                  <a:pt x="1534689" y="502845"/>
                  <a:pt x="1533753" y="502845"/>
                </a:cubicBezTo>
                <a:lnTo>
                  <a:pt x="1531883" y="501261"/>
                </a:lnTo>
                <a:cubicBezTo>
                  <a:pt x="1531883" y="502052"/>
                  <a:pt x="1530951" y="502845"/>
                  <a:pt x="1530015" y="502845"/>
                </a:cubicBezTo>
                <a:lnTo>
                  <a:pt x="1529080" y="504426"/>
                </a:lnTo>
                <a:cubicBezTo>
                  <a:pt x="1529080" y="505216"/>
                  <a:pt x="1530951" y="506007"/>
                  <a:pt x="1530951" y="506007"/>
                </a:cubicBezTo>
                <a:cubicBezTo>
                  <a:pt x="1530951" y="506797"/>
                  <a:pt x="1530015" y="507591"/>
                  <a:pt x="1529080" y="507591"/>
                </a:cubicBezTo>
                <a:cubicBezTo>
                  <a:pt x="1529080" y="508381"/>
                  <a:pt x="1528145" y="509172"/>
                  <a:pt x="1528145" y="509962"/>
                </a:cubicBezTo>
                <a:cubicBezTo>
                  <a:pt x="1527210" y="509962"/>
                  <a:pt x="1526277" y="510752"/>
                  <a:pt x="1526277" y="511546"/>
                </a:cubicBezTo>
                <a:cubicBezTo>
                  <a:pt x="1527210" y="512336"/>
                  <a:pt x="1529080" y="513127"/>
                  <a:pt x="1530015" y="513917"/>
                </a:cubicBezTo>
                <a:cubicBezTo>
                  <a:pt x="1530951" y="514708"/>
                  <a:pt x="1531883" y="514708"/>
                  <a:pt x="1532818" y="515498"/>
                </a:cubicBezTo>
                <a:cubicBezTo>
                  <a:pt x="1532818" y="514708"/>
                  <a:pt x="1533753" y="513917"/>
                  <a:pt x="1533753" y="513917"/>
                </a:cubicBezTo>
                <a:cubicBezTo>
                  <a:pt x="1533753" y="513127"/>
                  <a:pt x="1531883" y="513127"/>
                  <a:pt x="1531883" y="512336"/>
                </a:cubicBezTo>
                <a:cubicBezTo>
                  <a:pt x="1531883" y="511546"/>
                  <a:pt x="1533753" y="510752"/>
                  <a:pt x="1533753" y="510752"/>
                </a:cubicBezTo>
                <a:lnTo>
                  <a:pt x="1531883" y="509172"/>
                </a:lnTo>
                <a:lnTo>
                  <a:pt x="1532818" y="507591"/>
                </a:lnTo>
                <a:cubicBezTo>
                  <a:pt x="1533753" y="507591"/>
                  <a:pt x="1534689" y="508381"/>
                  <a:pt x="1534689" y="509172"/>
                </a:cubicBezTo>
                <a:cubicBezTo>
                  <a:pt x="1535624" y="509172"/>
                  <a:pt x="1536556" y="509962"/>
                  <a:pt x="1537491" y="509962"/>
                </a:cubicBezTo>
                <a:lnTo>
                  <a:pt x="1538426" y="508381"/>
                </a:lnTo>
                <a:cubicBezTo>
                  <a:pt x="1539362" y="508381"/>
                  <a:pt x="1540297" y="509962"/>
                  <a:pt x="1541232" y="509962"/>
                </a:cubicBezTo>
                <a:lnTo>
                  <a:pt x="1542164" y="508381"/>
                </a:lnTo>
                <a:cubicBezTo>
                  <a:pt x="1543100" y="507591"/>
                  <a:pt x="1544035" y="506007"/>
                  <a:pt x="1544035" y="506007"/>
                </a:cubicBezTo>
                <a:lnTo>
                  <a:pt x="1545905" y="507591"/>
                </a:lnTo>
                <a:cubicBezTo>
                  <a:pt x="1546838" y="507591"/>
                  <a:pt x="1547773" y="506007"/>
                  <a:pt x="1547773" y="506007"/>
                </a:cubicBezTo>
                <a:cubicBezTo>
                  <a:pt x="1548708" y="505216"/>
                  <a:pt x="1548708" y="504426"/>
                  <a:pt x="1549643" y="504426"/>
                </a:cubicBezTo>
                <a:cubicBezTo>
                  <a:pt x="1549643" y="503636"/>
                  <a:pt x="1550579" y="502845"/>
                  <a:pt x="1550579" y="502052"/>
                </a:cubicBezTo>
                <a:cubicBezTo>
                  <a:pt x="1551514" y="502052"/>
                  <a:pt x="1552446" y="500471"/>
                  <a:pt x="1552446" y="500471"/>
                </a:cubicBezTo>
                <a:cubicBezTo>
                  <a:pt x="1553381" y="500471"/>
                  <a:pt x="1554317" y="502052"/>
                  <a:pt x="1554317" y="502052"/>
                </a:cubicBezTo>
                <a:cubicBezTo>
                  <a:pt x="1555252" y="502052"/>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2"/>
                  <a:pt x="1558054" y="509172"/>
                </a:cubicBezTo>
                <a:lnTo>
                  <a:pt x="1558990" y="507591"/>
                </a:lnTo>
                <a:cubicBezTo>
                  <a:pt x="1559925" y="507591"/>
                  <a:pt x="1560860" y="509172"/>
                  <a:pt x="1561792" y="509172"/>
                </a:cubicBezTo>
                <a:lnTo>
                  <a:pt x="1562728" y="507591"/>
                </a:lnTo>
                <a:cubicBezTo>
                  <a:pt x="1563663" y="506797"/>
                  <a:pt x="1563663" y="506007"/>
                  <a:pt x="1564598" y="505216"/>
                </a:cubicBezTo>
                <a:cubicBezTo>
                  <a:pt x="1565533" y="505216"/>
                  <a:pt x="1565533" y="504426"/>
                  <a:pt x="1566465" y="503636"/>
                </a:cubicBezTo>
                <a:cubicBezTo>
                  <a:pt x="1566465" y="504426"/>
                  <a:pt x="1567401" y="504426"/>
                  <a:pt x="1568336" y="505216"/>
                </a:cubicBezTo>
                <a:lnTo>
                  <a:pt x="1570207"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2"/>
                </a:cubicBezTo>
                <a:cubicBezTo>
                  <a:pt x="1574880" y="508381"/>
                  <a:pt x="1575815" y="507591"/>
                  <a:pt x="1575815" y="507591"/>
                </a:cubicBezTo>
                <a:cubicBezTo>
                  <a:pt x="1576747" y="506797"/>
                  <a:pt x="1577682" y="506007"/>
                  <a:pt x="1577682" y="505216"/>
                </a:cubicBezTo>
                <a:lnTo>
                  <a:pt x="1575815" y="504426"/>
                </a:lnTo>
                <a:cubicBezTo>
                  <a:pt x="1575815" y="503636"/>
                  <a:pt x="1576747" y="502845"/>
                  <a:pt x="1576747" y="502845"/>
                </a:cubicBezTo>
                <a:cubicBezTo>
                  <a:pt x="1577682" y="502052"/>
                  <a:pt x="1578618" y="503636"/>
                  <a:pt x="1579553" y="503636"/>
                </a:cubicBezTo>
                <a:cubicBezTo>
                  <a:pt x="1580488" y="502845"/>
                  <a:pt x="1581423" y="501261"/>
                  <a:pt x="1582356" y="500471"/>
                </a:cubicBezTo>
                <a:cubicBezTo>
                  <a:pt x="1584226" y="501261"/>
                  <a:pt x="1585161" y="502052"/>
                  <a:pt x="1587029" y="502845"/>
                </a:cubicBezTo>
                <a:cubicBezTo>
                  <a:pt x="1585161" y="504426"/>
                  <a:pt x="1584226" y="505216"/>
                  <a:pt x="1583291" y="506797"/>
                </a:cubicBezTo>
                <a:cubicBezTo>
                  <a:pt x="1583291" y="506797"/>
                  <a:pt x="1582356" y="505216"/>
                  <a:pt x="1581423" y="505216"/>
                </a:cubicBezTo>
                <a:lnTo>
                  <a:pt x="1579553" y="506797"/>
                </a:lnTo>
                <a:lnTo>
                  <a:pt x="1581423" y="508381"/>
                </a:lnTo>
                <a:cubicBezTo>
                  <a:pt x="1582356" y="508381"/>
                  <a:pt x="1580488" y="509962"/>
                  <a:pt x="1580488" y="509962"/>
                </a:cubicBezTo>
                <a:cubicBezTo>
                  <a:pt x="1580488" y="510752"/>
                  <a:pt x="1582356" y="510752"/>
                  <a:pt x="1582356" y="511546"/>
                </a:cubicBezTo>
                <a:cubicBezTo>
                  <a:pt x="1583291" y="509962"/>
                  <a:pt x="1584226" y="509172"/>
                  <a:pt x="1585161" y="507591"/>
                </a:cubicBezTo>
                <a:cubicBezTo>
                  <a:pt x="1586097" y="507591"/>
                  <a:pt x="1586097" y="506797"/>
                  <a:pt x="1587029" y="506007"/>
                </a:cubicBezTo>
                <a:lnTo>
                  <a:pt x="1588899" y="507591"/>
                </a:lnTo>
                <a:cubicBezTo>
                  <a:pt x="1589835" y="507591"/>
                  <a:pt x="1590767" y="506007"/>
                  <a:pt x="1590767" y="506007"/>
                </a:cubicBezTo>
                <a:cubicBezTo>
                  <a:pt x="1590767" y="505216"/>
                  <a:pt x="1591702" y="503636"/>
                  <a:pt x="1592637" y="503636"/>
                </a:cubicBezTo>
                <a:lnTo>
                  <a:pt x="1594508" y="505216"/>
                </a:lnTo>
                <a:lnTo>
                  <a:pt x="1596375" y="506797"/>
                </a:lnTo>
                <a:lnTo>
                  <a:pt x="1598246" y="505216"/>
                </a:lnTo>
                <a:cubicBezTo>
                  <a:pt x="1598246" y="504426"/>
                  <a:pt x="1596375" y="503636"/>
                  <a:pt x="1596375" y="503636"/>
                </a:cubicBezTo>
                <a:cubicBezTo>
                  <a:pt x="1596375" y="502845"/>
                  <a:pt x="1597310" y="502052"/>
                  <a:pt x="1597310" y="502052"/>
                </a:cubicBezTo>
                <a:cubicBezTo>
                  <a:pt x="1598246" y="501261"/>
                  <a:pt x="1598246" y="500471"/>
                  <a:pt x="1599181" y="499680"/>
                </a:cubicBezTo>
                <a:lnTo>
                  <a:pt x="1601048" y="501261"/>
                </a:lnTo>
                <a:cubicBezTo>
                  <a:pt x="1601984" y="501261"/>
                  <a:pt x="1602919" y="499680"/>
                  <a:pt x="1602919" y="499680"/>
                </a:cubicBezTo>
                <a:cubicBezTo>
                  <a:pt x="1602919" y="498890"/>
                  <a:pt x="1604789" y="498100"/>
                  <a:pt x="1604789" y="498100"/>
                </a:cubicBezTo>
                <a:lnTo>
                  <a:pt x="1606657" y="498890"/>
                </a:lnTo>
                <a:cubicBezTo>
                  <a:pt x="1606657" y="499680"/>
                  <a:pt x="1604789" y="500471"/>
                  <a:pt x="1604789" y="501261"/>
                </a:cubicBezTo>
                <a:cubicBezTo>
                  <a:pt x="1604789" y="501261"/>
                  <a:pt x="1606657" y="502052"/>
                  <a:pt x="1607592" y="502052"/>
                </a:cubicBezTo>
                <a:cubicBezTo>
                  <a:pt x="1607592" y="502845"/>
                  <a:pt x="1608527" y="502845"/>
                  <a:pt x="1609463" y="503636"/>
                </a:cubicBezTo>
                <a:cubicBezTo>
                  <a:pt x="1609463" y="502845"/>
                  <a:pt x="1611333" y="502052"/>
                  <a:pt x="1610398" y="502052"/>
                </a:cubicBezTo>
                <a:cubicBezTo>
                  <a:pt x="1610398" y="501261"/>
                  <a:pt x="1608527" y="501261"/>
                  <a:pt x="1608527" y="500471"/>
                </a:cubicBezTo>
                <a:lnTo>
                  <a:pt x="1610398" y="498890"/>
                </a:lnTo>
                <a:cubicBezTo>
                  <a:pt x="1610398" y="498890"/>
                  <a:pt x="1612265" y="500471"/>
                  <a:pt x="1612265" y="499680"/>
                </a:cubicBezTo>
                <a:cubicBezTo>
                  <a:pt x="1613200" y="499680"/>
                  <a:pt x="1613200" y="498100"/>
                  <a:pt x="1614136" y="498100"/>
                </a:cubicBezTo>
                <a:cubicBezTo>
                  <a:pt x="1613200" y="498100"/>
                  <a:pt x="1612265" y="496516"/>
                  <a:pt x="1612265" y="497306"/>
                </a:cubicBezTo>
                <a:cubicBezTo>
                  <a:pt x="1612265" y="496516"/>
                  <a:pt x="1613200" y="494935"/>
                  <a:pt x="1613200" y="494935"/>
                </a:cubicBezTo>
                <a:cubicBezTo>
                  <a:pt x="1614136" y="494935"/>
                  <a:pt x="1615071" y="496516"/>
                  <a:pt x="1616006" y="496516"/>
                </a:cubicBezTo>
                <a:cubicBezTo>
                  <a:pt x="1616006" y="496516"/>
                  <a:pt x="1617874" y="497306"/>
                  <a:pt x="1617874" y="498100"/>
                </a:cubicBezTo>
                <a:cubicBezTo>
                  <a:pt x="1617874" y="498100"/>
                  <a:pt x="1616006" y="498890"/>
                  <a:pt x="1616006" y="499680"/>
                </a:cubicBezTo>
                <a:cubicBezTo>
                  <a:pt x="1616006" y="500471"/>
                  <a:pt x="1617874" y="500471"/>
                  <a:pt x="1617874" y="501261"/>
                </a:cubicBezTo>
                <a:cubicBezTo>
                  <a:pt x="1617874" y="501261"/>
                  <a:pt x="1616006" y="502052"/>
                  <a:pt x="1616938" y="502845"/>
                </a:cubicBezTo>
                <a:cubicBezTo>
                  <a:pt x="1616938" y="503636"/>
                  <a:pt x="1617874" y="503636"/>
                  <a:pt x="1618809" y="504426"/>
                </a:cubicBezTo>
                <a:cubicBezTo>
                  <a:pt x="1619744" y="502845"/>
                  <a:pt x="1620676" y="502052"/>
                  <a:pt x="1621611" y="500471"/>
                </a:cubicBezTo>
                <a:cubicBezTo>
                  <a:pt x="1622547" y="499680"/>
                  <a:pt x="1623482" y="499680"/>
                  <a:pt x="1623482" y="498890"/>
                </a:cubicBezTo>
                <a:cubicBezTo>
                  <a:pt x="1623482" y="498890"/>
                  <a:pt x="1621611" y="498100"/>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2"/>
                  <a:pt x="1626285" y="502845"/>
                  <a:pt x="1626285" y="503636"/>
                </a:cubicBezTo>
                <a:cubicBezTo>
                  <a:pt x="1625353" y="503636"/>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2"/>
                  <a:pt x="1630958" y="509172"/>
                </a:cubicBezTo>
                <a:lnTo>
                  <a:pt x="1631893" y="507591"/>
                </a:lnTo>
                <a:cubicBezTo>
                  <a:pt x="1632828" y="507591"/>
                  <a:pt x="1633764" y="508381"/>
                  <a:pt x="1634699" y="508381"/>
                </a:cubicBezTo>
                <a:cubicBezTo>
                  <a:pt x="1634699" y="508381"/>
                  <a:pt x="1635634" y="509962"/>
                  <a:pt x="1636566" y="509962"/>
                </a:cubicBezTo>
                <a:cubicBezTo>
                  <a:pt x="1636566" y="509962"/>
                  <a:pt x="1637502" y="508381"/>
                  <a:pt x="1638437" y="508381"/>
                </a:cubicBezTo>
                <a:cubicBezTo>
                  <a:pt x="1638437" y="508381"/>
                  <a:pt x="1639372" y="509962"/>
                  <a:pt x="1640307" y="509962"/>
                </a:cubicBezTo>
                <a:cubicBezTo>
                  <a:pt x="1640307" y="509172"/>
                  <a:pt x="1641240" y="507591"/>
                  <a:pt x="1642175" y="507591"/>
                </a:cubicBezTo>
                <a:cubicBezTo>
                  <a:pt x="1642175" y="507591"/>
                  <a:pt x="1643110" y="509172"/>
                  <a:pt x="1644045" y="509172"/>
                </a:cubicBezTo>
                <a:lnTo>
                  <a:pt x="1644981" y="507591"/>
                </a:lnTo>
                <a:cubicBezTo>
                  <a:pt x="1644981" y="506797"/>
                  <a:pt x="1643110" y="506797"/>
                  <a:pt x="1643110" y="506007"/>
                </a:cubicBezTo>
                <a:cubicBezTo>
                  <a:pt x="1643110" y="505216"/>
                  <a:pt x="1644981" y="505216"/>
                  <a:pt x="1644981" y="504426"/>
                </a:cubicBezTo>
                <a:cubicBezTo>
                  <a:pt x="1643110" y="503636"/>
                  <a:pt x="1642175" y="502845"/>
                  <a:pt x="1640307" y="501261"/>
                </a:cubicBezTo>
                <a:cubicBezTo>
                  <a:pt x="1640307" y="501261"/>
                  <a:pt x="1639372" y="500471"/>
                  <a:pt x="1638437" y="500471"/>
                </a:cubicBezTo>
                <a:cubicBezTo>
                  <a:pt x="1639372" y="498890"/>
                  <a:pt x="1641240" y="498100"/>
                  <a:pt x="1642175" y="496516"/>
                </a:cubicBezTo>
                <a:cubicBezTo>
                  <a:pt x="1643110" y="497306"/>
                  <a:pt x="1644981" y="498890"/>
                  <a:pt x="1645913" y="499680"/>
                </a:cubicBezTo>
                <a:cubicBezTo>
                  <a:pt x="1645913" y="499680"/>
                  <a:pt x="1644045" y="500471"/>
                  <a:pt x="1644045" y="501261"/>
                </a:cubicBezTo>
                <a:cubicBezTo>
                  <a:pt x="1644045" y="501261"/>
                  <a:pt x="1645913" y="502052"/>
                  <a:pt x="1646848" y="502845"/>
                </a:cubicBezTo>
                <a:cubicBezTo>
                  <a:pt x="1646848" y="502845"/>
                  <a:pt x="1647783" y="503636"/>
                  <a:pt x="1648719" y="503636"/>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2"/>
                  <a:pt x="1656194" y="502845"/>
                  <a:pt x="1656194" y="502845"/>
                </a:cubicBezTo>
                <a:cubicBezTo>
                  <a:pt x="1656194" y="503636"/>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6"/>
                  <a:pt x="1665544" y="503636"/>
                </a:cubicBezTo>
                <a:cubicBezTo>
                  <a:pt x="1665544" y="503636"/>
                  <a:pt x="1666476" y="502052"/>
                  <a:pt x="1667411" y="502052"/>
                </a:cubicBezTo>
                <a:cubicBezTo>
                  <a:pt x="1667411" y="502052"/>
                  <a:pt x="1668346" y="502845"/>
                  <a:pt x="1669282" y="502845"/>
                </a:cubicBezTo>
                <a:cubicBezTo>
                  <a:pt x="1670217" y="503636"/>
                  <a:pt x="1670217" y="504426"/>
                  <a:pt x="1671149" y="504426"/>
                </a:cubicBezTo>
                <a:lnTo>
                  <a:pt x="1673020" y="506007"/>
                </a:lnTo>
                <a:cubicBezTo>
                  <a:pt x="1673955" y="506007"/>
                  <a:pt x="1674890" y="504426"/>
                  <a:pt x="1674890" y="504426"/>
                </a:cubicBezTo>
                <a:cubicBezTo>
                  <a:pt x="1675822" y="503636"/>
                  <a:pt x="1675822" y="502845"/>
                  <a:pt x="1676758" y="502052"/>
                </a:cubicBezTo>
                <a:lnTo>
                  <a:pt x="1677693" y="500471"/>
                </a:lnTo>
                <a:cubicBezTo>
                  <a:pt x="1678628" y="500471"/>
                  <a:pt x="1679563" y="502052"/>
                  <a:pt x="1680496" y="502052"/>
                </a:cubicBezTo>
                <a:cubicBezTo>
                  <a:pt x="1680496" y="502052"/>
                  <a:pt x="1681431" y="502845"/>
                  <a:pt x="1682366" y="502845"/>
                </a:cubicBezTo>
                <a:cubicBezTo>
                  <a:pt x="1682366" y="503636"/>
                  <a:pt x="1683301" y="501261"/>
                  <a:pt x="1684237" y="501261"/>
                </a:cubicBezTo>
                <a:cubicBezTo>
                  <a:pt x="1684237" y="501261"/>
                  <a:pt x="1685169" y="502845"/>
                  <a:pt x="1686104" y="502845"/>
                </a:cubicBezTo>
                <a:cubicBezTo>
                  <a:pt x="1686104" y="502052"/>
                  <a:pt x="1687039" y="501261"/>
                  <a:pt x="1687039" y="501261"/>
                </a:cubicBezTo>
                <a:lnTo>
                  <a:pt x="1689845" y="502052"/>
                </a:lnTo>
                <a:cubicBezTo>
                  <a:pt x="1689845" y="502845"/>
                  <a:pt x="1687974" y="503636"/>
                  <a:pt x="1687974" y="504426"/>
                </a:cubicBezTo>
                <a:cubicBezTo>
                  <a:pt x="1687974" y="504426"/>
                  <a:pt x="1687039" y="505216"/>
                  <a:pt x="1686104" y="506007"/>
                </a:cubicBezTo>
                <a:lnTo>
                  <a:pt x="1685169" y="507591"/>
                </a:lnTo>
                <a:cubicBezTo>
                  <a:pt x="1685169" y="508381"/>
                  <a:pt x="1687039" y="508381"/>
                  <a:pt x="1687039" y="509172"/>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2"/>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6"/>
                </a:cubicBezTo>
                <a:cubicBezTo>
                  <a:pt x="1691712" y="502845"/>
                  <a:pt x="1693583" y="502845"/>
                  <a:pt x="1693583" y="502052"/>
                </a:cubicBezTo>
                <a:cubicBezTo>
                  <a:pt x="1693583" y="501261"/>
                  <a:pt x="1691712" y="501261"/>
                  <a:pt x="1690777" y="500471"/>
                </a:cubicBezTo>
                <a:cubicBezTo>
                  <a:pt x="1692648" y="499680"/>
                  <a:pt x="1693583" y="498100"/>
                  <a:pt x="1694518" y="497306"/>
                </a:cubicBezTo>
                <a:cubicBezTo>
                  <a:pt x="1694518" y="496516"/>
                  <a:pt x="1695450" y="495725"/>
                  <a:pt x="1695450" y="494935"/>
                </a:cubicBezTo>
                <a:cubicBezTo>
                  <a:pt x="1697321" y="496516"/>
                  <a:pt x="1698256" y="497306"/>
                  <a:pt x="1700127" y="498100"/>
                </a:cubicBezTo>
                <a:cubicBezTo>
                  <a:pt x="1699191" y="498890"/>
                  <a:pt x="1699191" y="498890"/>
                  <a:pt x="1698256" y="499680"/>
                </a:cubicBezTo>
                <a:cubicBezTo>
                  <a:pt x="1698256" y="500471"/>
                  <a:pt x="1697321" y="501261"/>
                  <a:pt x="1697321" y="501261"/>
                </a:cubicBezTo>
                <a:cubicBezTo>
                  <a:pt x="1697321" y="502052"/>
                  <a:pt x="1699191" y="502845"/>
                  <a:pt x="1699191" y="502845"/>
                </a:cubicBezTo>
                <a:cubicBezTo>
                  <a:pt x="1699191" y="502845"/>
                  <a:pt x="1701059" y="503636"/>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6"/>
                </a:cubicBezTo>
                <a:cubicBezTo>
                  <a:pt x="1704800" y="503636"/>
                  <a:pt x="1705732" y="502845"/>
                  <a:pt x="1706667" y="502052"/>
                </a:cubicBezTo>
                <a:lnTo>
                  <a:pt x="1707602" y="500471"/>
                </a:lnTo>
                <a:cubicBezTo>
                  <a:pt x="1708538" y="500471"/>
                  <a:pt x="1709473" y="501261"/>
                  <a:pt x="1710405" y="501261"/>
                </a:cubicBezTo>
                <a:cubicBezTo>
                  <a:pt x="1710405" y="502052"/>
                  <a:pt x="1711340" y="502845"/>
                  <a:pt x="1712276" y="502845"/>
                </a:cubicBezTo>
                <a:lnTo>
                  <a:pt x="1714146" y="504426"/>
                </a:lnTo>
                <a:cubicBezTo>
                  <a:pt x="1715078" y="504426"/>
                  <a:pt x="1715078" y="502845"/>
                  <a:pt x="1716014" y="502845"/>
                </a:cubicBezTo>
                <a:cubicBezTo>
                  <a:pt x="1716014" y="502845"/>
                  <a:pt x="1716949" y="504426"/>
                  <a:pt x="1717884" y="503636"/>
                </a:cubicBezTo>
                <a:cubicBezTo>
                  <a:pt x="1718819" y="503636"/>
                  <a:pt x="1718819" y="502052"/>
                  <a:pt x="1719755" y="502052"/>
                </a:cubicBezTo>
                <a:cubicBezTo>
                  <a:pt x="1718819" y="501261"/>
                  <a:pt x="1717884" y="501261"/>
                  <a:pt x="1716949" y="500471"/>
                </a:cubicBezTo>
                <a:cubicBezTo>
                  <a:pt x="1716949" y="500471"/>
                  <a:pt x="1718819" y="499680"/>
                  <a:pt x="1718819" y="498890"/>
                </a:cubicBezTo>
                <a:cubicBezTo>
                  <a:pt x="1719755" y="498890"/>
                  <a:pt x="1720687" y="498100"/>
                  <a:pt x="1720687" y="497306"/>
                </a:cubicBezTo>
                <a:cubicBezTo>
                  <a:pt x="1720687" y="497306"/>
                  <a:pt x="1718819" y="496516"/>
                  <a:pt x="1718819" y="495725"/>
                </a:cubicBezTo>
                <a:lnTo>
                  <a:pt x="1719755"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6"/>
                </a:lnTo>
                <a:cubicBezTo>
                  <a:pt x="1724428" y="497306"/>
                  <a:pt x="1726295" y="497306"/>
                  <a:pt x="1726295" y="498100"/>
                </a:cubicBezTo>
                <a:cubicBezTo>
                  <a:pt x="1726295" y="498890"/>
                  <a:pt x="1724428" y="499680"/>
                  <a:pt x="1724428" y="499680"/>
                </a:cubicBezTo>
                <a:cubicBezTo>
                  <a:pt x="1724428" y="500471"/>
                  <a:pt x="1723492" y="501261"/>
                  <a:pt x="1723492" y="502052"/>
                </a:cubicBezTo>
                <a:lnTo>
                  <a:pt x="1725360" y="502845"/>
                </a:lnTo>
                <a:cubicBezTo>
                  <a:pt x="1725360" y="503636"/>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6"/>
                  <a:pt x="1728166" y="502845"/>
                  <a:pt x="1729101" y="502845"/>
                </a:cubicBezTo>
                <a:cubicBezTo>
                  <a:pt x="1729101" y="502052"/>
                  <a:pt x="1730036" y="501261"/>
                  <a:pt x="1730968" y="501261"/>
                </a:cubicBezTo>
                <a:cubicBezTo>
                  <a:pt x="1730968" y="500471"/>
                  <a:pt x="1728166" y="499680"/>
                  <a:pt x="1728166" y="499680"/>
                </a:cubicBezTo>
                <a:cubicBezTo>
                  <a:pt x="1728166" y="498890"/>
                  <a:pt x="1730036" y="498100"/>
                  <a:pt x="1730036" y="498100"/>
                </a:cubicBezTo>
                <a:cubicBezTo>
                  <a:pt x="1730036" y="497306"/>
                  <a:pt x="1730968" y="496516"/>
                  <a:pt x="1731904" y="495725"/>
                </a:cubicBezTo>
                <a:lnTo>
                  <a:pt x="1733774" y="497306"/>
                </a:lnTo>
                <a:lnTo>
                  <a:pt x="1731904" y="498890"/>
                </a:lnTo>
                <a:cubicBezTo>
                  <a:pt x="1732839" y="499680"/>
                  <a:pt x="1733774" y="500471"/>
                  <a:pt x="1733774" y="500471"/>
                </a:cubicBezTo>
                <a:cubicBezTo>
                  <a:pt x="1734706" y="500471"/>
                  <a:pt x="1735641" y="502052"/>
                  <a:pt x="1736577" y="502052"/>
                </a:cubicBezTo>
                <a:cubicBezTo>
                  <a:pt x="1736577" y="502052"/>
                  <a:pt x="1737512" y="500471"/>
                  <a:pt x="1737512" y="499680"/>
                </a:cubicBezTo>
                <a:cubicBezTo>
                  <a:pt x="1738447" y="499680"/>
                  <a:pt x="1739383" y="498890"/>
                  <a:pt x="1739383" y="498100"/>
                </a:cubicBezTo>
                <a:lnTo>
                  <a:pt x="1737512" y="497306"/>
                </a:lnTo>
                <a:cubicBezTo>
                  <a:pt x="1737512" y="496516"/>
                  <a:pt x="1735641" y="495725"/>
                  <a:pt x="1735641" y="495725"/>
                </a:cubicBezTo>
                <a:lnTo>
                  <a:pt x="1736577" y="494144"/>
                </a:lnTo>
                <a:cubicBezTo>
                  <a:pt x="1737512" y="494144"/>
                  <a:pt x="1738447" y="495725"/>
                  <a:pt x="1739383" y="494935"/>
                </a:cubicBezTo>
                <a:lnTo>
                  <a:pt x="1740315" y="493351"/>
                </a:lnTo>
                <a:cubicBezTo>
                  <a:pt x="1741250" y="494144"/>
                  <a:pt x="1742185" y="494144"/>
                  <a:pt x="1742185" y="494935"/>
                </a:cubicBezTo>
                <a:cubicBezTo>
                  <a:pt x="1743120" y="494935"/>
                  <a:pt x="1744988" y="495725"/>
                  <a:pt x="1744988" y="495725"/>
                </a:cubicBezTo>
                <a:cubicBezTo>
                  <a:pt x="1744988" y="496516"/>
                  <a:pt x="1743120" y="497306"/>
                  <a:pt x="1743120" y="498100"/>
                </a:cubicBezTo>
                <a:lnTo>
                  <a:pt x="1744988" y="498890"/>
                </a:lnTo>
                <a:cubicBezTo>
                  <a:pt x="1744988" y="499680"/>
                  <a:pt x="1743120" y="500471"/>
                  <a:pt x="1744056" y="501261"/>
                </a:cubicBezTo>
                <a:lnTo>
                  <a:pt x="1745923" y="502052"/>
                </a:lnTo>
                <a:cubicBezTo>
                  <a:pt x="1745923" y="502845"/>
                  <a:pt x="1744056" y="503636"/>
                  <a:pt x="1744056" y="504426"/>
                </a:cubicBezTo>
                <a:lnTo>
                  <a:pt x="1742185" y="506007"/>
                </a:lnTo>
                <a:cubicBezTo>
                  <a:pt x="1742185" y="506007"/>
                  <a:pt x="1744988" y="506797"/>
                  <a:pt x="1744988" y="507591"/>
                </a:cubicBezTo>
                <a:cubicBezTo>
                  <a:pt x="1744056" y="507591"/>
                  <a:pt x="1743120" y="508381"/>
                  <a:pt x="1743120" y="509172"/>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4" y="511546"/>
                  <a:pt x="1748729" y="509962"/>
                  <a:pt x="1748729" y="509962"/>
                </a:cubicBezTo>
                <a:lnTo>
                  <a:pt x="1746858" y="508381"/>
                </a:lnTo>
                <a:cubicBezTo>
                  <a:pt x="1746858" y="508381"/>
                  <a:pt x="1747794" y="506797"/>
                  <a:pt x="1748729" y="506797"/>
                </a:cubicBezTo>
                <a:cubicBezTo>
                  <a:pt x="1748729" y="506007"/>
                  <a:pt x="1749664" y="505216"/>
                  <a:pt x="1749664" y="505216"/>
                </a:cubicBezTo>
                <a:cubicBezTo>
                  <a:pt x="1750596" y="504426"/>
                  <a:pt x="1750596" y="503636"/>
                  <a:pt x="1751532" y="503636"/>
                </a:cubicBezTo>
                <a:cubicBezTo>
                  <a:pt x="1751532"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1" y="502845"/>
                  <a:pt x="1759011" y="502052"/>
                </a:cubicBezTo>
                <a:cubicBezTo>
                  <a:pt x="1759011" y="502052"/>
                  <a:pt x="1759946" y="501261"/>
                  <a:pt x="1760878" y="500471"/>
                </a:cubicBezTo>
                <a:cubicBezTo>
                  <a:pt x="1760878" y="500471"/>
                  <a:pt x="1761813" y="499680"/>
                  <a:pt x="1761813" y="498890"/>
                </a:cubicBezTo>
                <a:cubicBezTo>
                  <a:pt x="1762748" y="498100"/>
                  <a:pt x="1762748" y="498100"/>
                  <a:pt x="1763684" y="497306"/>
                </a:cubicBezTo>
                <a:cubicBezTo>
                  <a:pt x="1763684" y="496516"/>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6"/>
                </a:lnTo>
                <a:lnTo>
                  <a:pt x="1765551" y="498100"/>
                </a:lnTo>
                <a:cubicBezTo>
                  <a:pt x="1765551" y="498890"/>
                  <a:pt x="1767422" y="499680"/>
                  <a:pt x="1767422" y="499680"/>
                </a:cubicBezTo>
                <a:cubicBezTo>
                  <a:pt x="1768357" y="499680"/>
                  <a:pt x="1769289" y="498100"/>
                  <a:pt x="1769289" y="498100"/>
                </a:cubicBezTo>
                <a:cubicBezTo>
                  <a:pt x="1770224" y="498100"/>
                  <a:pt x="1771159" y="498890"/>
                  <a:pt x="1771159" y="499680"/>
                </a:cubicBezTo>
                <a:cubicBezTo>
                  <a:pt x="1772095" y="499680"/>
                  <a:pt x="1773030" y="500471"/>
                  <a:pt x="1773965" y="500471"/>
                </a:cubicBezTo>
                <a:cubicBezTo>
                  <a:pt x="1773965" y="501261"/>
                  <a:pt x="1772095" y="502052"/>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6"/>
                </a:cubicBezTo>
                <a:cubicBezTo>
                  <a:pt x="1778638" y="502052"/>
                  <a:pt x="1779571" y="501261"/>
                  <a:pt x="1780506" y="499680"/>
                </a:cubicBezTo>
                <a:cubicBezTo>
                  <a:pt x="1782376" y="498890"/>
                  <a:pt x="1783312" y="497306"/>
                  <a:pt x="1784247" y="496516"/>
                </a:cubicBezTo>
                <a:cubicBezTo>
                  <a:pt x="1784247" y="495725"/>
                  <a:pt x="1785179" y="494935"/>
                  <a:pt x="1786114" y="494935"/>
                </a:cubicBezTo>
                <a:cubicBezTo>
                  <a:pt x="1786114" y="494144"/>
                  <a:pt x="1787050" y="493351"/>
                  <a:pt x="1787050" y="492560"/>
                </a:cubicBezTo>
                <a:lnTo>
                  <a:pt x="1788920" y="494144"/>
                </a:lnTo>
                <a:cubicBezTo>
                  <a:pt x="1789852" y="494935"/>
                  <a:pt x="1787985" y="495725"/>
                  <a:pt x="1787985" y="495725"/>
                </a:cubicBezTo>
                <a:cubicBezTo>
                  <a:pt x="1788920" y="496516"/>
                  <a:pt x="1788920" y="497306"/>
                  <a:pt x="1789852" y="497306"/>
                </a:cubicBezTo>
                <a:cubicBezTo>
                  <a:pt x="1790788" y="497306"/>
                  <a:pt x="1791723" y="498890"/>
                  <a:pt x="1791723" y="498890"/>
                </a:cubicBezTo>
                <a:cubicBezTo>
                  <a:pt x="1792658" y="498890"/>
                  <a:pt x="1792658" y="496516"/>
                  <a:pt x="1793593" y="497306"/>
                </a:cubicBezTo>
                <a:cubicBezTo>
                  <a:pt x="1794525" y="497306"/>
                  <a:pt x="1794525" y="498100"/>
                  <a:pt x="1795461" y="498100"/>
                </a:cubicBezTo>
                <a:cubicBezTo>
                  <a:pt x="1795461" y="498890"/>
                  <a:pt x="1794525" y="499680"/>
                  <a:pt x="1793593" y="499680"/>
                </a:cubicBezTo>
                <a:cubicBezTo>
                  <a:pt x="1793593" y="500471"/>
                  <a:pt x="1792658" y="501261"/>
                  <a:pt x="1792658" y="502052"/>
                </a:cubicBezTo>
                <a:lnTo>
                  <a:pt x="1794525" y="502845"/>
                </a:lnTo>
                <a:cubicBezTo>
                  <a:pt x="1794525" y="503636"/>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2"/>
                  <a:pt x="1791723" y="509962"/>
                </a:cubicBezTo>
                <a:lnTo>
                  <a:pt x="1793593" y="510752"/>
                </a:lnTo>
                <a:cubicBezTo>
                  <a:pt x="1794525" y="510752"/>
                  <a:pt x="1794525" y="509962"/>
                  <a:pt x="1795461" y="509172"/>
                </a:cubicBezTo>
                <a:cubicBezTo>
                  <a:pt x="1796396" y="509172"/>
                  <a:pt x="1796396" y="508381"/>
                  <a:pt x="1797331" y="507591"/>
                </a:cubicBezTo>
                <a:cubicBezTo>
                  <a:pt x="1797331" y="506797"/>
                  <a:pt x="1798266" y="506007"/>
                  <a:pt x="1798266" y="506007"/>
                </a:cubicBezTo>
                <a:cubicBezTo>
                  <a:pt x="1799202" y="505216"/>
                  <a:pt x="1796396" y="505216"/>
                  <a:pt x="1796396" y="504426"/>
                </a:cubicBezTo>
                <a:cubicBezTo>
                  <a:pt x="1796396" y="503636"/>
                  <a:pt x="1798266" y="503636"/>
                  <a:pt x="1798266" y="502845"/>
                </a:cubicBezTo>
                <a:lnTo>
                  <a:pt x="1800134" y="504426"/>
                </a:lnTo>
                <a:cubicBezTo>
                  <a:pt x="1801069" y="504426"/>
                  <a:pt x="1801069" y="502052"/>
                  <a:pt x="1802004" y="502052"/>
                </a:cubicBezTo>
                <a:cubicBezTo>
                  <a:pt x="1802940" y="502052"/>
                  <a:pt x="1802940" y="503636"/>
                  <a:pt x="1803875" y="503636"/>
                </a:cubicBezTo>
                <a:cubicBezTo>
                  <a:pt x="1805742" y="504426"/>
                  <a:pt x="1806678" y="505216"/>
                  <a:pt x="1808548" y="506007"/>
                </a:cubicBezTo>
                <a:cubicBezTo>
                  <a:pt x="1808548" y="506007"/>
                  <a:pt x="1809480" y="505216"/>
                  <a:pt x="1809480" y="504426"/>
                </a:cubicBezTo>
                <a:cubicBezTo>
                  <a:pt x="1809480" y="504426"/>
                  <a:pt x="1807613" y="503636"/>
                  <a:pt x="1807613" y="502845"/>
                </a:cubicBezTo>
                <a:lnTo>
                  <a:pt x="1805742" y="502052"/>
                </a:lnTo>
                <a:cubicBezTo>
                  <a:pt x="1805742" y="501261"/>
                  <a:pt x="1806678" y="500471"/>
                  <a:pt x="1807613" y="500471"/>
                </a:cubicBezTo>
                <a:cubicBezTo>
                  <a:pt x="1806678" y="499680"/>
                  <a:pt x="1805742" y="498890"/>
                  <a:pt x="1804807" y="498890"/>
                </a:cubicBezTo>
                <a:lnTo>
                  <a:pt x="1806678" y="497306"/>
                </a:lnTo>
                <a:lnTo>
                  <a:pt x="1808548" y="498100"/>
                </a:lnTo>
                <a:cubicBezTo>
                  <a:pt x="1809480" y="498890"/>
                  <a:pt x="1810415" y="499680"/>
                  <a:pt x="1810415" y="499680"/>
                </a:cubicBezTo>
                <a:cubicBezTo>
                  <a:pt x="1811351" y="500471"/>
                  <a:pt x="1812286" y="500471"/>
                  <a:pt x="1813221" y="501261"/>
                </a:cubicBezTo>
                <a:cubicBezTo>
                  <a:pt x="1813221" y="501261"/>
                  <a:pt x="1815089" y="502845"/>
                  <a:pt x="1815089" y="502052"/>
                </a:cubicBezTo>
                <a:lnTo>
                  <a:pt x="1816959" y="500471"/>
                </a:lnTo>
                <a:lnTo>
                  <a:pt x="1814157" y="499680"/>
                </a:lnTo>
                <a:cubicBezTo>
                  <a:pt x="1814157" y="498890"/>
                  <a:pt x="1816024" y="498100"/>
                  <a:pt x="1816024" y="497306"/>
                </a:cubicBezTo>
                <a:cubicBezTo>
                  <a:pt x="1816024" y="497306"/>
                  <a:pt x="1816959" y="496516"/>
                  <a:pt x="1817894" y="495725"/>
                </a:cubicBezTo>
                <a:cubicBezTo>
                  <a:pt x="1817894" y="494935"/>
                  <a:pt x="1818830" y="494935"/>
                  <a:pt x="1819762" y="494144"/>
                </a:cubicBezTo>
                <a:lnTo>
                  <a:pt x="1820697" y="492560"/>
                </a:lnTo>
                <a:lnTo>
                  <a:pt x="1822568" y="493351"/>
                </a:lnTo>
                <a:cubicBezTo>
                  <a:pt x="1823503" y="494144"/>
                  <a:pt x="1821632" y="494935"/>
                  <a:pt x="1821632" y="495725"/>
                </a:cubicBezTo>
                <a:cubicBezTo>
                  <a:pt x="1821632" y="495725"/>
                  <a:pt x="1819762" y="496516"/>
                  <a:pt x="1819762" y="497306"/>
                </a:cubicBezTo>
                <a:lnTo>
                  <a:pt x="1821632" y="498100"/>
                </a:lnTo>
                <a:cubicBezTo>
                  <a:pt x="1822568" y="498890"/>
                  <a:pt x="1823503" y="499680"/>
                  <a:pt x="1823503" y="499680"/>
                </a:cubicBezTo>
                <a:cubicBezTo>
                  <a:pt x="1824435" y="499680"/>
                  <a:pt x="1825370" y="498100"/>
                  <a:pt x="1825370" y="498100"/>
                </a:cubicBezTo>
                <a:cubicBezTo>
                  <a:pt x="1826306" y="497306"/>
                  <a:pt x="1826306" y="496516"/>
                  <a:pt x="1827241" y="496516"/>
                </a:cubicBezTo>
                <a:cubicBezTo>
                  <a:pt x="1828176" y="494935"/>
                  <a:pt x="1829108" y="494144"/>
                  <a:pt x="1830043" y="492560"/>
                </a:cubicBezTo>
                <a:cubicBezTo>
                  <a:pt x="1831914" y="493351"/>
                  <a:pt x="1832849" y="494144"/>
                  <a:pt x="1834717" y="495725"/>
                </a:cubicBezTo>
                <a:cubicBezTo>
                  <a:pt x="1833785" y="496516"/>
                  <a:pt x="1832849" y="498100"/>
                  <a:pt x="1830979" y="498890"/>
                </a:cubicBezTo>
                <a:cubicBezTo>
                  <a:pt x="1830043" y="500471"/>
                  <a:pt x="1829108" y="501261"/>
                  <a:pt x="1828176" y="502845"/>
                </a:cubicBezTo>
                <a:cubicBezTo>
                  <a:pt x="1829108" y="502845"/>
                  <a:pt x="1830043" y="503636"/>
                  <a:pt x="1830043" y="503636"/>
                </a:cubicBezTo>
                <a:cubicBezTo>
                  <a:pt x="1830979" y="503636"/>
                  <a:pt x="1830979" y="502052"/>
                  <a:pt x="1831914" y="502052"/>
                </a:cubicBezTo>
                <a:cubicBezTo>
                  <a:pt x="1832849" y="502052"/>
                  <a:pt x="1832849" y="503636"/>
                  <a:pt x="1833785" y="503636"/>
                </a:cubicBezTo>
                <a:cubicBezTo>
                  <a:pt x="1834717" y="503636"/>
                  <a:pt x="1834717" y="502052"/>
                  <a:pt x="1835652" y="502052"/>
                </a:cubicBezTo>
                <a:cubicBezTo>
                  <a:pt x="1835652" y="501261"/>
                  <a:pt x="1836587" y="502845"/>
                  <a:pt x="1837522" y="502845"/>
                </a:cubicBezTo>
                <a:cubicBezTo>
                  <a:pt x="1838458" y="502845"/>
                  <a:pt x="1838458" y="501261"/>
                  <a:pt x="1839390" y="501261"/>
                </a:cubicBezTo>
                <a:lnTo>
                  <a:pt x="1841260" y="502845"/>
                </a:lnTo>
                <a:cubicBezTo>
                  <a:pt x="1842196" y="502052"/>
                  <a:pt x="1842196" y="501261"/>
                  <a:pt x="1843131" y="500471"/>
                </a:cubicBezTo>
                <a:cubicBezTo>
                  <a:pt x="1843131" y="500471"/>
                  <a:pt x="1844066" y="499680"/>
                  <a:pt x="1844066" y="498890"/>
                </a:cubicBezTo>
                <a:cubicBezTo>
                  <a:pt x="1844998" y="499680"/>
                  <a:pt x="1845934" y="499680"/>
                  <a:pt x="1846869" y="500471"/>
                </a:cubicBezTo>
                <a:cubicBezTo>
                  <a:pt x="1846869" y="500471"/>
                  <a:pt x="1848739" y="501261"/>
                  <a:pt x="1848739" y="502052"/>
                </a:cubicBezTo>
                <a:cubicBezTo>
                  <a:pt x="1848739" y="502052"/>
                  <a:pt x="1846869" y="502845"/>
                  <a:pt x="1846869" y="503636"/>
                </a:cubicBezTo>
                <a:cubicBezTo>
                  <a:pt x="1846869" y="503636"/>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6"/>
                  <a:pt x="1851542" y="503636"/>
                  <a:pt x="1850607" y="502845"/>
                </a:cubicBezTo>
                <a:lnTo>
                  <a:pt x="1848739" y="502052"/>
                </a:lnTo>
                <a:cubicBezTo>
                  <a:pt x="1848739" y="501261"/>
                  <a:pt x="1850607" y="500471"/>
                  <a:pt x="1850607" y="499680"/>
                </a:cubicBezTo>
                <a:lnTo>
                  <a:pt x="1847804" y="498890"/>
                </a:lnTo>
                <a:cubicBezTo>
                  <a:pt x="1847804" y="498100"/>
                  <a:pt x="1849671" y="496516"/>
                  <a:pt x="1849671" y="496516"/>
                </a:cubicBezTo>
                <a:cubicBezTo>
                  <a:pt x="1850607" y="496516"/>
                  <a:pt x="1851542" y="498100"/>
                  <a:pt x="1851542" y="498100"/>
                </a:cubicBezTo>
                <a:cubicBezTo>
                  <a:pt x="1851542" y="498890"/>
                  <a:pt x="1853413" y="498890"/>
                  <a:pt x="1854345" y="499680"/>
                </a:cubicBezTo>
                <a:lnTo>
                  <a:pt x="1852477" y="501261"/>
                </a:lnTo>
                <a:cubicBezTo>
                  <a:pt x="1852477" y="502052"/>
                  <a:pt x="1853413" y="502052"/>
                  <a:pt x="1854345" y="502845"/>
                </a:cubicBezTo>
                <a:cubicBezTo>
                  <a:pt x="1854345" y="502845"/>
                  <a:pt x="1856215" y="504426"/>
                  <a:pt x="1856215" y="503636"/>
                </a:cubicBezTo>
                <a:cubicBezTo>
                  <a:pt x="1857150" y="503636"/>
                  <a:pt x="1858086" y="502052"/>
                  <a:pt x="1858086" y="502052"/>
                </a:cubicBezTo>
                <a:cubicBezTo>
                  <a:pt x="1859018" y="502052"/>
                  <a:pt x="1859953" y="503636"/>
                  <a:pt x="1859953" y="503636"/>
                </a:cubicBezTo>
                <a:cubicBezTo>
                  <a:pt x="1860888" y="503636"/>
                  <a:pt x="1861824" y="504426"/>
                  <a:pt x="1861824" y="505216"/>
                </a:cubicBezTo>
                <a:lnTo>
                  <a:pt x="1860888" y="506797"/>
                </a:lnTo>
                <a:cubicBezTo>
                  <a:pt x="1859953" y="507591"/>
                  <a:pt x="1859953" y="507591"/>
                  <a:pt x="1859018" y="508381"/>
                </a:cubicBezTo>
                <a:cubicBezTo>
                  <a:pt x="1859018" y="509172"/>
                  <a:pt x="1857150" y="509962"/>
                  <a:pt x="1857150" y="509962"/>
                </a:cubicBezTo>
                <a:cubicBezTo>
                  <a:pt x="1857150" y="510752"/>
                  <a:pt x="1859018" y="511546"/>
                  <a:pt x="1859953" y="511546"/>
                </a:cubicBezTo>
                <a:cubicBezTo>
                  <a:pt x="1859953" y="510752"/>
                  <a:pt x="1860888" y="510752"/>
                  <a:pt x="1860888" y="509962"/>
                </a:cubicBezTo>
                <a:cubicBezTo>
                  <a:pt x="1861824" y="509962"/>
                  <a:pt x="1862759" y="508381"/>
                  <a:pt x="1862759" y="508381"/>
                </a:cubicBezTo>
                <a:lnTo>
                  <a:pt x="1864626" y="509172"/>
                </a:lnTo>
                <a:lnTo>
                  <a:pt x="1866497" y="510752"/>
                </a:lnTo>
                <a:cubicBezTo>
                  <a:pt x="1867432" y="510752"/>
                  <a:pt x="1868367" y="509172"/>
                  <a:pt x="1868367" y="509172"/>
                </a:cubicBezTo>
                <a:cubicBezTo>
                  <a:pt x="1869299" y="508381"/>
                  <a:pt x="1869299" y="507591"/>
                  <a:pt x="1870235" y="507591"/>
                </a:cubicBezTo>
                <a:cubicBezTo>
                  <a:pt x="1870235" y="506797"/>
                  <a:pt x="1871170" y="506007"/>
                  <a:pt x="1872105" y="505216"/>
                </a:cubicBezTo>
                <a:lnTo>
                  <a:pt x="1869299" y="504426"/>
                </a:lnTo>
                <a:cubicBezTo>
                  <a:pt x="1869299" y="503636"/>
                  <a:pt x="1871170" y="502845"/>
                  <a:pt x="1871170" y="502052"/>
                </a:cubicBezTo>
                <a:cubicBezTo>
                  <a:pt x="1872105" y="502052"/>
                  <a:pt x="1872105" y="501261"/>
                  <a:pt x="1873040" y="500471"/>
                </a:cubicBezTo>
                <a:cubicBezTo>
                  <a:pt x="1873040" y="499680"/>
                  <a:pt x="1873976" y="499680"/>
                  <a:pt x="1873976" y="498890"/>
                </a:cubicBezTo>
                <a:cubicBezTo>
                  <a:pt x="1874908" y="498890"/>
                  <a:pt x="1875843" y="497306"/>
                  <a:pt x="1875843" y="497306"/>
                </a:cubicBezTo>
                <a:lnTo>
                  <a:pt x="1877714" y="498100"/>
                </a:lnTo>
                <a:cubicBezTo>
                  <a:pt x="1877714" y="498890"/>
                  <a:pt x="1875843" y="499680"/>
                  <a:pt x="1876778" y="500471"/>
                </a:cubicBezTo>
                <a:lnTo>
                  <a:pt x="1878646" y="501261"/>
                </a:lnTo>
                <a:cubicBezTo>
                  <a:pt x="1877714" y="502052"/>
                  <a:pt x="1877714" y="502845"/>
                  <a:pt x="1876778" y="503636"/>
                </a:cubicBezTo>
                <a:cubicBezTo>
                  <a:pt x="1876778" y="503636"/>
                  <a:pt x="1875843" y="504426"/>
                  <a:pt x="1874908" y="505216"/>
                </a:cubicBezTo>
                <a:lnTo>
                  <a:pt x="1873976" y="506797"/>
                </a:lnTo>
                <a:cubicBezTo>
                  <a:pt x="1873976" y="506797"/>
                  <a:pt x="1875843" y="507591"/>
                  <a:pt x="1875843" y="508381"/>
                </a:cubicBezTo>
                <a:cubicBezTo>
                  <a:pt x="1876778" y="508381"/>
                  <a:pt x="1877714" y="509172"/>
                  <a:pt x="1877714" y="509172"/>
                </a:cubicBezTo>
                <a:cubicBezTo>
                  <a:pt x="1877714" y="509172"/>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6"/>
                  <a:pt x="1880516" y="503636"/>
                  <a:pt x="1880516" y="502845"/>
                </a:cubicBezTo>
                <a:cubicBezTo>
                  <a:pt x="1880516" y="502052"/>
                  <a:pt x="1882387" y="502052"/>
                  <a:pt x="1882387" y="501261"/>
                </a:cubicBezTo>
                <a:cubicBezTo>
                  <a:pt x="1883319" y="499680"/>
                  <a:pt x="1884254" y="498890"/>
                  <a:pt x="1885190"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90" y="501261"/>
                  <a:pt x="1885190" y="502052"/>
                  <a:pt x="1884254" y="502845"/>
                </a:cubicBezTo>
                <a:cubicBezTo>
                  <a:pt x="1885190" y="502845"/>
                  <a:pt x="1886125" y="503636"/>
                  <a:pt x="1886125" y="503636"/>
                </a:cubicBezTo>
                <a:cubicBezTo>
                  <a:pt x="1887060" y="503636"/>
                  <a:pt x="1887995" y="505216"/>
                  <a:pt x="1888927" y="505216"/>
                </a:cubicBezTo>
                <a:lnTo>
                  <a:pt x="1887060" y="506797"/>
                </a:lnTo>
                <a:cubicBezTo>
                  <a:pt x="1886125" y="507591"/>
                  <a:pt x="1886125" y="508381"/>
                  <a:pt x="1885190" y="508381"/>
                </a:cubicBezTo>
                <a:cubicBezTo>
                  <a:pt x="1885190" y="509172"/>
                  <a:pt x="1884254" y="509962"/>
                  <a:pt x="1883319" y="510752"/>
                </a:cubicBezTo>
                <a:lnTo>
                  <a:pt x="1886125" y="511546"/>
                </a:lnTo>
                <a:cubicBezTo>
                  <a:pt x="1886125" y="512336"/>
                  <a:pt x="1884254" y="513127"/>
                  <a:pt x="1884254" y="513917"/>
                </a:cubicBezTo>
                <a:lnTo>
                  <a:pt x="1886125" y="514708"/>
                </a:lnTo>
                <a:cubicBezTo>
                  <a:pt x="1886125" y="514708"/>
                  <a:pt x="1887995" y="513917"/>
                  <a:pt x="1887995" y="513127"/>
                </a:cubicBezTo>
                <a:cubicBezTo>
                  <a:pt x="1887995" y="512336"/>
                  <a:pt x="1886125" y="512336"/>
                  <a:pt x="1886125" y="511546"/>
                </a:cubicBezTo>
                <a:cubicBezTo>
                  <a:pt x="1886125" y="511546"/>
                  <a:pt x="1887060" y="510752"/>
                  <a:pt x="1887060" y="509962"/>
                </a:cubicBezTo>
                <a:cubicBezTo>
                  <a:pt x="1887995" y="509172"/>
                  <a:pt x="1887995" y="509172"/>
                  <a:pt x="1888927" y="508381"/>
                </a:cubicBezTo>
                <a:cubicBezTo>
                  <a:pt x="1888927" y="508381"/>
                  <a:pt x="1889863" y="506797"/>
                  <a:pt x="1890798" y="506797"/>
                </a:cubicBezTo>
                <a:lnTo>
                  <a:pt x="1892669" y="507591"/>
                </a:lnTo>
                <a:lnTo>
                  <a:pt x="1894536" y="506007"/>
                </a:lnTo>
                <a:cubicBezTo>
                  <a:pt x="1894536" y="506007"/>
                  <a:pt x="1891733" y="505216"/>
                  <a:pt x="1891733" y="504426"/>
                </a:cubicBezTo>
                <a:cubicBezTo>
                  <a:pt x="1892669" y="504426"/>
                  <a:pt x="1893601" y="503636"/>
                  <a:pt x="1893601" y="502845"/>
                </a:cubicBezTo>
                <a:lnTo>
                  <a:pt x="1895471" y="501261"/>
                </a:lnTo>
                <a:lnTo>
                  <a:pt x="1897342" y="502845"/>
                </a:lnTo>
                <a:cubicBezTo>
                  <a:pt x="1897342" y="502052"/>
                  <a:pt x="1899209" y="501261"/>
                  <a:pt x="1899209" y="500471"/>
                </a:cubicBezTo>
                <a:lnTo>
                  <a:pt x="1897342" y="499680"/>
                </a:lnTo>
                <a:cubicBezTo>
                  <a:pt x="1896406" y="498890"/>
                  <a:pt x="1898277" y="498100"/>
                  <a:pt x="1898277" y="497306"/>
                </a:cubicBezTo>
                <a:lnTo>
                  <a:pt x="1896406" y="496516"/>
                </a:lnTo>
                <a:cubicBezTo>
                  <a:pt x="1896406" y="495725"/>
                  <a:pt x="1897342" y="494935"/>
                  <a:pt x="1898277" y="494935"/>
                </a:cubicBezTo>
                <a:cubicBezTo>
                  <a:pt x="1898277" y="494144"/>
                  <a:pt x="1899209" y="495725"/>
                  <a:pt x="1900144" y="495725"/>
                </a:cubicBezTo>
                <a:cubicBezTo>
                  <a:pt x="1901080" y="495725"/>
                  <a:pt x="1901080" y="494144"/>
                  <a:pt x="1902015" y="494144"/>
                </a:cubicBezTo>
                <a:cubicBezTo>
                  <a:pt x="1902015" y="494144"/>
                  <a:pt x="1902950" y="495725"/>
                  <a:pt x="1903885" y="495725"/>
                </a:cubicBezTo>
                <a:cubicBezTo>
                  <a:pt x="1903885" y="495725"/>
                  <a:pt x="1904817" y="494144"/>
                  <a:pt x="1905753" y="493351"/>
                </a:cubicBezTo>
                <a:lnTo>
                  <a:pt x="1907623" y="494935"/>
                </a:lnTo>
                <a:lnTo>
                  <a:pt x="1905753" y="496516"/>
                </a:lnTo>
                <a:cubicBezTo>
                  <a:pt x="1905753" y="497306"/>
                  <a:pt x="1907623" y="498100"/>
                  <a:pt x="1907623" y="498100"/>
                </a:cubicBezTo>
                <a:lnTo>
                  <a:pt x="1909491" y="496516"/>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6"/>
                  <a:pt x="1911361" y="497306"/>
                  <a:pt x="1911361" y="498100"/>
                </a:cubicBezTo>
                <a:cubicBezTo>
                  <a:pt x="1911361" y="498100"/>
                  <a:pt x="1913229" y="498890"/>
                  <a:pt x="1914164" y="498890"/>
                </a:cubicBezTo>
                <a:lnTo>
                  <a:pt x="1916034" y="500471"/>
                </a:lnTo>
                <a:lnTo>
                  <a:pt x="1914164" y="502052"/>
                </a:lnTo>
                <a:cubicBezTo>
                  <a:pt x="1914164" y="502845"/>
                  <a:pt x="1916034" y="503636"/>
                  <a:pt x="1916034" y="503636"/>
                </a:cubicBezTo>
                <a:cubicBezTo>
                  <a:pt x="1916970" y="503636"/>
                  <a:pt x="1917905" y="504426"/>
                  <a:pt x="1918837" y="505216"/>
                </a:cubicBezTo>
                <a:lnTo>
                  <a:pt x="1920708" y="506007"/>
                </a:lnTo>
                <a:cubicBezTo>
                  <a:pt x="1920708" y="506797"/>
                  <a:pt x="1918837" y="507591"/>
                  <a:pt x="1918837" y="508381"/>
                </a:cubicBezTo>
                <a:lnTo>
                  <a:pt x="1920708" y="509172"/>
                </a:lnTo>
                <a:cubicBezTo>
                  <a:pt x="1921643" y="509172"/>
                  <a:pt x="1922578" y="507591"/>
                  <a:pt x="1922578" y="507591"/>
                </a:cubicBezTo>
                <a:cubicBezTo>
                  <a:pt x="1922578" y="507591"/>
                  <a:pt x="1920708" y="506797"/>
                  <a:pt x="1920708" y="506007"/>
                </a:cubicBezTo>
                <a:cubicBezTo>
                  <a:pt x="1920708" y="506007"/>
                  <a:pt x="1921643" y="505216"/>
                  <a:pt x="1921643" y="504426"/>
                </a:cubicBezTo>
                <a:cubicBezTo>
                  <a:pt x="1922578" y="504426"/>
                  <a:pt x="1923510" y="503636"/>
                  <a:pt x="1923510" y="502845"/>
                </a:cubicBezTo>
                <a:cubicBezTo>
                  <a:pt x="1923510" y="502052"/>
                  <a:pt x="1925381" y="501261"/>
                  <a:pt x="1925381" y="501261"/>
                </a:cubicBezTo>
                <a:cubicBezTo>
                  <a:pt x="1925381" y="500471"/>
                  <a:pt x="1923510" y="499680"/>
                  <a:pt x="1923510" y="499680"/>
                </a:cubicBezTo>
                <a:cubicBezTo>
                  <a:pt x="1923510" y="498890"/>
                  <a:pt x="1924445" y="498100"/>
                  <a:pt x="1924445" y="498100"/>
                </a:cubicBezTo>
                <a:cubicBezTo>
                  <a:pt x="1925381" y="497306"/>
                  <a:pt x="1925381" y="496516"/>
                  <a:pt x="1926316" y="495725"/>
                </a:cubicBezTo>
                <a:cubicBezTo>
                  <a:pt x="1927251" y="494935"/>
                  <a:pt x="1928187" y="493351"/>
                  <a:pt x="1929119" y="492560"/>
                </a:cubicBezTo>
                <a:cubicBezTo>
                  <a:pt x="1930989" y="493351"/>
                  <a:pt x="1931924" y="494144"/>
                  <a:pt x="1933792" y="494935"/>
                </a:cubicBezTo>
                <a:cubicBezTo>
                  <a:pt x="1933792" y="495725"/>
                  <a:pt x="1935662" y="495725"/>
                  <a:pt x="1935662" y="496516"/>
                </a:cubicBezTo>
                <a:cubicBezTo>
                  <a:pt x="1935662" y="497306"/>
                  <a:pt x="1933792" y="498100"/>
                  <a:pt x="1933792" y="498100"/>
                </a:cubicBezTo>
                <a:cubicBezTo>
                  <a:pt x="1934727" y="498890"/>
                  <a:pt x="1936598" y="498890"/>
                  <a:pt x="1936598" y="499680"/>
                </a:cubicBezTo>
                <a:lnTo>
                  <a:pt x="1934727" y="501261"/>
                </a:lnTo>
                <a:cubicBezTo>
                  <a:pt x="1934727" y="502052"/>
                  <a:pt x="1936598" y="502845"/>
                  <a:pt x="1936598"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2"/>
                  <a:pt x="1940335" y="502052"/>
                </a:cubicBezTo>
                <a:cubicBezTo>
                  <a:pt x="1940335" y="502845"/>
                  <a:pt x="1942206" y="502845"/>
                  <a:pt x="1942206" y="503636"/>
                </a:cubicBezTo>
                <a:cubicBezTo>
                  <a:pt x="1944073" y="502845"/>
                  <a:pt x="1945009" y="501261"/>
                  <a:pt x="1945944" y="500471"/>
                </a:cubicBezTo>
                <a:cubicBezTo>
                  <a:pt x="1945944" y="499680"/>
                  <a:pt x="1946879" y="498890"/>
                  <a:pt x="1946879" y="498100"/>
                </a:cubicBezTo>
                <a:cubicBezTo>
                  <a:pt x="1947811" y="498100"/>
                  <a:pt x="1945009" y="497306"/>
                  <a:pt x="1945009" y="497306"/>
                </a:cubicBezTo>
                <a:cubicBezTo>
                  <a:pt x="1945009" y="496516"/>
                  <a:pt x="1946879" y="495725"/>
                  <a:pt x="1946879" y="495725"/>
                </a:cubicBezTo>
                <a:cubicBezTo>
                  <a:pt x="1946879" y="494935"/>
                  <a:pt x="1947811" y="493351"/>
                  <a:pt x="1948747" y="493351"/>
                </a:cubicBezTo>
                <a:lnTo>
                  <a:pt x="1950617" y="494935"/>
                </a:lnTo>
                <a:cubicBezTo>
                  <a:pt x="1950617" y="495725"/>
                  <a:pt x="1948747" y="496516"/>
                  <a:pt x="1948747" y="496516"/>
                </a:cubicBezTo>
                <a:cubicBezTo>
                  <a:pt x="1949682" y="497306"/>
                  <a:pt x="1950617" y="497306"/>
                  <a:pt x="1950617" y="498100"/>
                </a:cubicBezTo>
                <a:cubicBezTo>
                  <a:pt x="1951552" y="498100"/>
                  <a:pt x="1953420" y="498890"/>
                  <a:pt x="1953420" y="499680"/>
                </a:cubicBezTo>
                <a:lnTo>
                  <a:pt x="1951552" y="501261"/>
                </a:lnTo>
                <a:cubicBezTo>
                  <a:pt x="1951552" y="501261"/>
                  <a:pt x="1953420" y="502052"/>
                  <a:pt x="1953420" y="502845"/>
                </a:cubicBezTo>
                <a:cubicBezTo>
                  <a:pt x="1954355" y="502845"/>
                  <a:pt x="1955290" y="503636"/>
                  <a:pt x="1955290" y="503636"/>
                </a:cubicBezTo>
                <a:cubicBezTo>
                  <a:pt x="1955290" y="504426"/>
                  <a:pt x="1954355" y="505216"/>
                  <a:pt x="1954355" y="506007"/>
                </a:cubicBezTo>
                <a:cubicBezTo>
                  <a:pt x="1953420" y="506007"/>
                  <a:pt x="1952488" y="506797"/>
                  <a:pt x="1952488" y="507591"/>
                </a:cubicBezTo>
                <a:lnTo>
                  <a:pt x="1954355" y="508381"/>
                </a:lnTo>
                <a:cubicBezTo>
                  <a:pt x="1954355" y="509172"/>
                  <a:pt x="1953420" y="509962"/>
                  <a:pt x="1953420" y="510752"/>
                </a:cubicBezTo>
                <a:cubicBezTo>
                  <a:pt x="1952488" y="510752"/>
                  <a:pt x="1955290" y="511546"/>
                  <a:pt x="1955290" y="511546"/>
                </a:cubicBezTo>
                <a:cubicBezTo>
                  <a:pt x="1955290" y="511546"/>
                  <a:pt x="1957161" y="510752"/>
                  <a:pt x="1956226" y="509962"/>
                </a:cubicBezTo>
                <a:cubicBezTo>
                  <a:pt x="1956226" y="509962"/>
                  <a:pt x="1954355" y="509172"/>
                  <a:pt x="1954355" y="508381"/>
                </a:cubicBezTo>
                <a:cubicBezTo>
                  <a:pt x="1954355" y="508381"/>
                  <a:pt x="1956226" y="507591"/>
                  <a:pt x="1956226" y="506797"/>
                </a:cubicBezTo>
                <a:cubicBezTo>
                  <a:pt x="1956226" y="506007"/>
                  <a:pt x="1957161" y="506007"/>
                  <a:pt x="1958096" y="505216"/>
                </a:cubicBezTo>
                <a:cubicBezTo>
                  <a:pt x="1958096" y="504426"/>
                  <a:pt x="1959028" y="503636"/>
                  <a:pt x="1959028" y="503636"/>
                </a:cubicBezTo>
                <a:cubicBezTo>
                  <a:pt x="1959964" y="502052"/>
                  <a:pt x="1961834" y="501261"/>
                  <a:pt x="1962769" y="499680"/>
                </a:cubicBezTo>
                <a:cubicBezTo>
                  <a:pt x="1963701" y="498890"/>
                  <a:pt x="1964637" y="497306"/>
                  <a:pt x="1965572" y="496516"/>
                </a:cubicBezTo>
                <a:cubicBezTo>
                  <a:pt x="1966507" y="495725"/>
                  <a:pt x="1966507" y="494935"/>
                  <a:pt x="1967443" y="494935"/>
                </a:cubicBezTo>
                <a:cubicBezTo>
                  <a:pt x="1967443" y="494144"/>
                  <a:pt x="1968375" y="493351"/>
                  <a:pt x="1969310" y="492560"/>
                </a:cubicBezTo>
                <a:lnTo>
                  <a:pt x="1971180" y="494144"/>
                </a:lnTo>
                <a:lnTo>
                  <a:pt x="1973048" y="495725"/>
                </a:lnTo>
                <a:cubicBezTo>
                  <a:pt x="1973983" y="495725"/>
                  <a:pt x="1973983" y="494144"/>
                  <a:pt x="1974918" y="494144"/>
                </a:cubicBezTo>
                <a:cubicBezTo>
                  <a:pt x="1974918" y="494144"/>
                  <a:pt x="1975854" y="494935"/>
                  <a:pt x="1976789" y="494935"/>
                </a:cubicBezTo>
                <a:lnTo>
                  <a:pt x="1978656" y="493351"/>
                </a:lnTo>
                <a:cubicBezTo>
                  <a:pt x="1978656" y="493351"/>
                  <a:pt x="1980527" y="494144"/>
                  <a:pt x="1980527" y="494935"/>
                </a:cubicBezTo>
                <a:cubicBezTo>
                  <a:pt x="1980527" y="494935"/>
                  <a:pt x="1978656" y="495725"/>
                  <a:pt x="1978656" y="496516"/>
                </a:cubicBezTo>
                <a:cubicBezTo>
                  <a:pt x="1978656" y="497306"/>
                  <a:pt x="1977724" y="498100"/>
                  <a:pt x="1977724" y="498100"/>
                </a:cubicBezTo>
                <a:cubicBezTo>
                  <a:pt x="1976789" y="498890"/>
                  <a:pt x="1975854" y="499680"/>
                  <a:pt x="1975854" y="499680"/>
                </a:cubicBezTo>
                <a:cubicBezTo>
                  <a:pt x="1974918" y="500471"/>
                  <a:pt x="1974918" y="501261"/>
                  <a:pt x="1973983" y="502052"/>
                </a:cubicBezTo>
                <a:cubicBezTo>
                  <a:pt x="1973983" y="502052"/>
                  <a:pt x="1973048" y="503636"/>
                  <a:pt x="1972116" y="503636"/>
                </a:cubicBezTo>
                <a:lnTo>
                  <a:pt x="1970245" y="502052"/>
                </a:lnTo>
                <a:cubicBezTo>
                  <a:pt x="1970245" y="502845"/>
                  <a:pt x="1968375" y="503636"/>
                  <a:pt x="1968375" y="503636"/>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6"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4" y="502845"/>
                  <a:pt x="1975854" y="502845"/>
                </a:cubicBezTo>
                <a:cubicBezTo>
                  <a:pt x="1976789" y="502845"/>
                  <a:pt x="1977724" y="504426"/>
                  <a:pt x="1978656" y="504426"/>
                </a:cubicBezTo>
                <a:lnTo>
                  <a:pt x="1979591" y="502845"/>
                </a:lnTo>
                <a:cubicBezTo>
                  <a:pt x="1980527" y="502052"/>
                  <a:pt x="1980527" y="501261"/>
                  <a:pt x="1981462" y="501261"/>
                </a:cubicBezTo>
                <a:cubicBezTo>
                  <a:pt x="1981462" y="500471"/>
                  <a:pt x="1982397" y="498890"/>
                  <a:pt x="1983329" y="498890"/>
                </a:cubicBezTo>
                <a:lnTo>
                  <a:pt x="1985200" y="500471"/>
                </a:lnTo>
                <a:cubicBezTo>
                  <a:pt x="1984265" y="502052"/>
                  <a:pt x="1983329" y="502845"/>
                  <a:pt x="1982397" y="504426"/>
                </a:cubicBezTo>
                <a:cubicBezTo>
                  <a:pt x="1983329" y="505216"/>
                  <a:pt x="1984265" y="506007"/>
                  <a:pt x="1986135" y="506797"/>
                </a:cubicBezTo>
                <a:cubicBezTo>
                  <a:pt x="1987070" y="505216"/>
                  <a:pt x="1988003" y="504426"/>
                  <a:pt x="1988938" y="502845"/>
                </a:cubicBezTo>
                <a:cubicBezTo>
                  <a:pt x="1988003" y="502052"/>
                  <a:pt x="1986135" y="501261"/>
                  <a:pt x="1985200" y="500471"/>
                </a:cubicBezTo>
                <a:cubicBezTo>
                  <a:pt x="1986135" y="500471"/>
                  <a:pt x="1986135" y="498890"/>
                  <a:pt x="1987070" y="498890"/>
                </a:cubicBezTo>
                <a:cubicBezTo>
                  <a:pt x="1987070" y="498100"/>
                  <a:pt x="1988003" y="497306"/>
                  <a:pt x="1988003" y="497306"/>
                </a:cubicBezTo>
                <a:lnTo>
                  <a:pt x="1990808" y="498100"/>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2" y="501261"/>
                  <a:pt x="1995482" y="499680"/>
                  <a:pt x="1996417" y="498890"/>
                </a:cubicBezTo>
                <a:cubicBezTo>
                  <a:pt x="1996417" y="498890"/>
                  <a:pt x="1997349" y="500471"/>
                  <a:pt x="1998284" y="500471"/>
                </a:cubicBezTo>
                <a:cubicBezTo>
                  <a:pt x="1999220" y="500471"/>
                  <a:pt x="1999220" y="498890"/>
                  <a:pt x="2000155" y="498890"/>
                </a:cubicBezTo>
                <a:cubicBezTo>
                  <a:pt x="2001090" y="499680"/>
                  <a:pt x="2002957" y="500471"/>
                  <a:pt x="2003893" y="501261"/>
                </a:cubicBezTo>
                <a:cubicBezTo>
                  <a:pt x="2002957" y="502845"/>
                  <a:pt x="2002025" y="503636"/>
                  <a:pt x="2001090" y="505216"/>
                </a:cubicBezTo>
                <a:cubicBezTo>
                  <a:pt x="2000155" y="506007"/>
                  <a:pt x="2000155" y="506007"/>
                  <a:pt x="1999220" y="506797"/>
                </a:cubicBezTo>
                <a:lnTo>
                  <a:pt x="1997349" y="508381"/>
                </a:lnTo>
                <a:cubicBezTo>
                  <a:pt x="1997349" y="508381"/>
                  <a:pt x="1999220" y="509962"/>
                  <a:pt x="2000155" y="509962"/>
                </a:cubicBezTo>
                <a:lnTo>
                  <a:pt x="2001090" y="508381"/>
                </a:lnTo>
                <a:cubicBezTo>
                  <a:pt x="2002025" y="507591"/>
                  <a:pt x="2002025" y="506797"/>
                  <a:pt x="2002957" y="506797"/>
                </a:cubicBezTo>
                <a:cubicBezTo>
                  <a:pt x="2003893" y="506007"/>
                  <a:pt x="2003893" y="505216"/>
                  <a:pt x="2004828" y="504426"/>
                </a:cubicBezTo>
                <a:cubicBezTo>
                  <a:pt x="2004828" y="504426"/>
                  <a:pt x="2005763" y="503636"/>
                  <a:pt x="2005763" y="502845"/>
                </a:cubicBezTo>
                <a:cubicBezTo>
                  <a:pt x="2006699" y="502052"/>
                  <a:pt x="2007630" y="501261"/>
                  <a:pt x="2007630" y="501261"/>
                </a:cubicBezTo>
                <a:cubicBezTo>
                  <a:pt x="2007630" y="500471"/>
                  <a:pt x="2005763" y="499680"/>
                  <a:pt x="2005763" y="499680"/>
                </a:cubicBezTo>
                <a:cubicBezTo>
                  <a:pt x="2004828" y="499680"/>
                  <a:pt x="2003893" y="498890"/>
                  <a:pt x="2003893" y="498100"/>
                </a:cubicBezTo>
                <a:cubicBezTo>
                  <a:pt x="2002957" y="498100"/>
                  <a:pt x="2004828" y="497306"/>
                  <a:pt x="2004828" y="496516"/>
                </a:cubicBezTo>
                <a:cubicBezTo>
                  <a:pt x="2005763" y="497306"/>
                  <a:pt x="2006699" y="497306"/>
                  <a:pt x="2007630" y="498100"/>
                </a:cubicBezTo>
                <a:cubicBezTo>
                  <a:pt x="2007630" y="498100"/>
                  <a:pt x="2008566" y="499680"/>
                  <a:pt x="2009501" y="499680"/>
                </a:cubicBezTo>
                <a:cubicBezTo>
                  <a:pt x="2009501" y="499680"/>
                  <a:pt x="2010436" y="498100"/>
                  <a:pt x="2010436" y="497306"/>
                </a:cubicBezTo>
                <a:cubicBezTo>
                  <a:pt x="2011372" y="497306"/>
                  <a:pt x="2012307" y="496516"/>
                  <a:pt x="2012307" y="495725"/>
                </a:cubicBezTo>
                <a:cubicBezTo>
                  <a:pt x="2012307" y="496516"/>
                  <a:pt x="2014174" y="496516"/>
                  <a:pt x="2014174" y="497306"/>
                </a:cubicBezTo>
                <a:lnTo>
                  <a:pt x="2013239" y="498890"/>
                </a:lnTo>
                <a:cubicBezTo>
                  <a:pt x="2012307" y="499680"/>
                  <a:pt x="2012307" y="500471"/>
                  <a:pt x="2011372" y="500471"/>
                </a:cubicBezTo>
                <a:cubicBezTo>
                  <a:pt x="2010436" y="501261"/>
                  <a:pt x="2010436" y="502052"/>
                  <a:pt x="2009501" y="502845"/>
                </a:cubicBezTo>
                <a:cubicBezTo>
                  <a:pt x="2009501" y="502845"/>
                  <a:pt x="2008566" y="503636"/>
                  <a:pt x="2008566" y="504426"/>
                </a:cubicBezTo>
                <a:cubicBezTo>
                  <a:pt x="2008566" y="504426"/>
                  <a:pt x="2009501" y="506007"/>
                  <a:pt x="2010436" y="505216"/>
                </a:cubicBezTo>
                <a:cubicBezTo>
                  <a:pt x="2010436" y="505216"/>
                  <a:pt x="2011372" y="503636"/>
                  <a:pt x="2012307" y="503636"/>
                </a:cubicBezTo>
                <a:cubicBezTo>
                  <a:pt x="2012307" y="503636"/>
                  <a:pt x="2013239" y="505216"/>
                  <a:pt x="2014174" y="505216"/>
                </a:cubicBezTo>
                <a:lnTo>
                  <a:pt x="2015109" y="503636"/>
                </a:lnTo>
                <a:cubicBezTo>
                  <a:pt x="2016045" y="502845"/>
                  <a:pt x="2016980" y="502052"/>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9" y="500471"/>
                  <a:pt x="2028194" y="500471"/>
                </a:cubicBezTo>
                <a:cubicBezTo>
                  <a:pt x="2027259" y="500471"/>
                  <a:pt x="2027259" y="502052"/>
                  <a:pt x="2026326" y="502052"/>
                </a:cubicBezTo>
                <a:cubicBezTo>
                  <a:pt x="2027259" y="502845"/>
                  <a:pt x="2028194" y="502845"/>
                  <a:pt x="2028194" y="503636"/>
                </a:cubicBezTo>
                <a:cubicBezTo>
                  <a:pt x="2029129" y="503636"/>
                  <a:pt x="2031000" y="504426"/>
                  <a:pt x="2031000" y="505216"/>
                </a:cubicBezTo>
                <a:cubicBezTo>
                  <a:pt x="2031000" y="505216"/>
                  <a:pt x="2029129" y="506007"/>
                  <a:pt x="2029129" y="506797"/>
                </a:cubicBezTo>
                <a:cubicBezTo>
                  <a:pt x="2028194" y="506797"/>
                  <a:pt x="2028194" y="507591"/>
                  <a:pt x="2027259" y="508381"/>
                </a:cubicBezTo>
                <a:cubicBezTo>
                  <a:pt x="2027259" y="509172"/>
                  <a:pt x="2026326" y="509172"/>
                  <a:pt x="2026326" y="509962"/>
                </a:cubicBezTo>
                <a:cubicBezTo>
                  <a:pt x="2026326" y="509962"/>
                  <a:pt x="2027259" y="511546"/>
                  <a:pt x="2028194" y="511546"/>
                </a:cubicBezTo>
                <a:cubicBezTo>
                  <a:pt x="2028194" y="511546"/>
                  <a:pt x="2029129" y="509962"/>
                  <a:pt x="2030064" y="509962"/>
                </a:cubicBezTo>
                <a:cubicBezTo>
                  <a:pt x="2030064" y="509172"/>
                  <a:pt x="2031000" y="508381"/>
                  <a:pt x="2031000" y="507591"/>
                </a:cubicBezTo>
                <a:cubicBezTo>
                  <a:pt x="2031935" y="507591"/>
                  <a:pt x="2031935" y="506797"/>
                  <a:pt x="2032867" y="506007"/>
                </a:cubicBezTo>
                <a:cubicBezTo>
                  <a:pt x="2032867" y="506007"/>
                  <a:pt x="2033802" y="504426"/>
                  <a:pt x="2034738" y="504426"/>
                </a:cubicBezTo>
                <a:cubicBezTo>
                  <a:pt x="2034738" y="504426"/>
                  <a:pt x="2035673" y="506007"/>
                  <a:pt x="2036608" y="506007"/>
                </a:cubicBezTo>
                <a:cubicBezTo>
                  <a:pt x="2036608" y="506007"/>
                  <a:pt x="2037540" y="503636"/>
                  <a:pt x="2038475" y="503636"/>
                </a:cubicBezTo>
                <a:lnTo>
                  <a:pt x="2040346" y="505216"/>
                </a:lnTo>
                <a:cubicBezTo>
                  <a:pt x="2040346" y="505216"/>
                  <a:pt x="2041281" y="504426"/>
                  <a:pt x="2042217" y="503636"/>
                </a:cubicBezTo>
                <a:cubicBezTo>
                  <a:pt x="2042217" y="502845"/>
                  <a:pt x="2043149" y="502052"/>
                  <a:pt x="2043149" y="502052"/>
                </a:cubicBezTo>
                <a:cubicBezTo>
                  <a:pt x="2044084" y="501261"/>
                  <a:pt x="2044084" y="500471"/>
                  <a:pt x="2045019" y="499680"/>
                </a:cubicBezTo>
                <a:cubicBezTo>
                  <a:pt x="2045954" y="499680"/>
                  <a:pt x="2045954" y="498890"/>
                  <a:pt x="2046890" y="498100"/>
                </a:cubicBezTo>
                <a:cubicBezTo>
                  <a:pt x="2046890" y="497306"/>
                  <a:pt x="2047822" y="497306"/>
                  <a:pt x="2047822" y="496516"/>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80"/>
                  <a:pt x="2052495" y="490980"/>
                </a:cubicBezTo>
                <a:cubicBezTo>
                  <a:pt x="2053430" y="490980"/>
                  <a:pt x="2054365" y="489396"/>
                  <a:pt x="2054365" y="489396"/>
                </a:cubicBezTo>
                <a:lnTo>
                  <a:pt x="2056236" y="490980"/>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100"/>
                  <a:pt x="2052495" y="498890"/>
                  <a:pt x="2052495" y="498890"/>
                </a:cubicBezTo>
                <a:cubicBezTo>
                  <a:pt x="2051563" y="499680"/>
                  <a:pt x="2051563" y="500471"/>
                  <a:pt x="2050627" y="501261"/>
                </a:cubicBezTo>
                <a:cubicBezTo>
                  <a:pt x="2050627" y="501261"/>
                  <a:pt x="2049692" y="502052"/>
                  <a:pt x="2048757" y="502845"/>
                </a:cubicBezTo>
                <a:cubicBezTo>
                  <a:pt x="2048757" y="502052"/>
                  <a:pt x="2047822" y="502052"/>
                  <a:pt x="2046890" y="501261"/>
                </a:cubicBezTo>
                <a:lnTo>
                  <a:pt x="2045019" y="502845"/>
                </a:lnTo>
                <a:cubicBezTo>
                  <a:pt x="2045019" y="503636"/>
                  <a:pt x="2047822" y="504426"/>
                  <a:pt x="2047822" y="504426"/>
                </a:cubicBezTo>
                <a:lnTo>
                  <a:pt x="2048757" y="502845"/>
                </a:lnTo>
                <a:cubicBezTo>
                  <a:pt x="2049692" y="502845"/>
                  <a:pt x="2050627" y="504426"/>
                  <a:pt x="2051563" y="504426"/>
                </a:cubicBezTo>
                <a:lnTo>
                  <a:pt x="2052495" y="502052"/>
                </a:lnTo>
                <a:cubicBezTo>
                  <a:pt x="2053430" y="502052"/>
                  <a:pt x="2055301" y="503636"/>
                  <a:pt x="2055301" y="503636"/>
                </a:cubicBezTo>
                <a:lnTo>
                  <a:pt x="2056236" y="502052"/>
                </a:lnTo>
                <a:cubicBezTo>
                  <a:pt x="2057168" y="502052"/>
                  <a:pt x="2058103" y="503636"/>
                  <a:pt x="2059039" y="503636"/>
                </a:cubicBezTo>
                <a:cubicBezTo>
                  <a:pt x="2059039" y="502845"/>
                  <a:pt x="2059974" y="501261"/>
                  <a:pt x="2059974" y="501261"/>
                </a:cubicBezTo>
                <a:cubicBezTo>
                  <a:pt x="2060909" y="501261"/>
                  <a:pt x="2061841" y="502845"/>
                  <a:pt x="2061841" y="502845"/>
                </a:cubicBezTo>
                <a:cubicBezTo>
                  <a:pt x="2062777" y="502052"/>
                  <a:pt x="2063712" y="502052"/>
                  <a:pt x="2063712" y="501261"/>
                </a:cubicBezTo>
                <a:cubicBezTo>
                  <a:pt x="2063712" y="500471"/>
                  <a:pt x="2065582" y="499680"/>
                  <a:pt x="2065582" y="499680"/>
                </a:cubicBezTo>
                <a:cubicBezTo>
                  <a:pt x="2065582" y="498890"/>
                  <a:pt x="2063712" y="498100"/>
                  <a:pt x="2063712" y="498100"/>
                </a:cubicBezTo>
                <a:cubicBezTo>
                  <a:pt x="2063712" y="497306"/>
                  <a:pt x="2064647" y="496516"/>
                  <a:pt x="2064647" y="496516"/>
                </a:cubicBezTo>
                <a:cubicBezTo>
                  <a:pt x="2064647" y="495725"/>
                  <a:pt x="2062777" y="494935"/>
                  <a:pt x="2062777" y="494935"/>
                </a:cubicBezTo>
                <a:cubicBezTo>
                  <a:pt x="2062777" y="494144"/>
                  <a:pt x="2064647" y="493351"/>
                  <a:pt x="2064647" y="493351"/>
                </a:cubicBezTo>
                <a:cubicBezTo>
                  <a:pt x="2064647" y="492560"/>
                  <a:pt x="2066518" y="491770"/>
                  <a:pt x="2066518" y="490980"/>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100"/>
                  <a:pt x="2069320" y="498890"/>
                  <a:pt x="2069320" y="498890"/>
                </a:cubicBezTo>
                <a:cubicBezTo>
                  <a:pt x="2069320" y="498890"/>
                  <a:pt x="2070256" y="497306"/>
                  <a:pt x="2071191" y="497306"/>
                </a:cubicBezTo>
                <a:cubicBezTo>
                  <a:pt x="2071191" y="497306"/>
                  <a:pt x="2072126" y="498100"/>
                  <a:pt x="2073058" y="498100"/>
                </a:cubicBezTo>
                <a:cubicBezTo>
                  <a:pt x="2073994" y="497306"/>
                  <a:pt x="2074929" y="495725"/>
                  <a:pt x="2075864" y="494935"/>
                </a:cubicBezTo>
                <a:cubicBezTo>
                  <a:pt x="2076799" y="494144"/>
                  <a:pt x="2076799" y="494144"/>
                  <a:pt x="2077731" y="493351"/>
                </a:cubicBezTo>
                <a:cubicBezTo>
                  <a:pt x="2078667" y="494144"/>
                  <a:pt x="2080537" y="494935"/>
                  <a:pt x="2081472" y="495725"/>
                </a:cubicBezTo>
                <a:cubicBezTo>
                  <a:pt x="2081472" y="496516"/>
                  <a:pt x="2080537" y="497306"/>
                  <a:pt x="2080537" y="497306"/>
                </a:cubicBezTo>
                <a:cubicBezTo>
                  <a:pt x="2080537" y="498100"/>
                  <a:pt x="2082404" y="498890"/>
                  <a:pt x="2082404" y="498890"/>
                </a:cubicBezTo>
                <a:cubicBezTo>
                  <a:pt x="2082404" y="499680"/>
                  <a:pt x="2080537" y="500471"/>
                  <a:pt x="2080537" y="500471"/>
                </a:cubicBezTo>
                <a:cubicBezTo>
                  <a:pt x="2080537" y="501261"/>
                  <a:pt x="2079602" y="502845"/>
                  <a:pt x="2078667" y="502845"/>
                </a:cubicBezTo>
                <a:cubicBezTo>
                  <a:pt x="2078667" y="502845"/>
                  <a:pt x="2077731" y="501261"/>
                  <a:pt x="2076799" y="501261"/>
                </a:cubicBezTo>
                <a:lnTo>
                  <a:pt x="2074929" y="499680"/>
                </a:lnTo>
                <a:cubicBezTo>
                  <a:pt x="2074929" y="500471"/>
                  <a:pt x="2073058" y="501261"/>
                  <a:pt x="2073058" y="501261"/>
                </a:cubicBezTo>
                <a:cubicBezTo>
                  <a:pt x="2073058" y="502052"/>
                  <a:pt x="2074929" y="502052"/>
                  <a:pt x="2074929" y="502845"/>
                </a:cubicBezTo>
                <a:cubicBezTo>
                  <a:pt x="2075864" y="503636"/>
                  <a:pt x="2073994" y="504426"/>
                  <a:pt x="2073994" y="504426"/>
                </a:cubicBezTo>
                <a:cubicBezTo>
                  <a:pt x="2073994" y="505216"/>
                  <a:pt x="2075864" y="506007"/>
                  <a:pt x="2075864" y="506007"/>
                </a:cubicBezTo>
                <a:cubicBezTo>
                  <a:pt x="2075864" y="506007"/>
                  <a:pt x="2076799" y="504426"/>
                  <a:pt x="2077731" y="504426"/>
                </a:cubicBezTo>
                <a:cubicBezTo>
                  <a:pt x="2077731" y="504426"/>
                  <a:pt x="2078667"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6"/>
                </a:cubicBezTo>
                <a:cubicBezTo>
                  <a:pt x="2081472" y="503636"/>
                  <a:pt x="2082404" y="502845"/>
                  <a:pt x="2082404" y="502052"/>
                </a:cubicBezTo>
                <a:cubicBezTo>
                  <a:pt x="2083340" y="501261"/>
                  <a:pt x="2083340" y="500471"/>
                  <a:pt x="2084275" y="500471"/>
                </a:cubicBezTo>
                <a:lnTo>
                  <a:pt x="2086146" y="502052"/>
                </a:lnTo>
                <a:cubicBezTo>
                  <a:pt x="2087078" y="501261"/>
                  <a:pt x="2087078" y="500471"/>
                  <a:pt x="2088013" y="499680"/>
                </a:cubicBezTo>
                <a:cubicBezTo>
                  <a:pt x="2088013" y="500471"/>
                  <a:pt x="2089883" y="501261"/>
                  <a:pt x="2089883" y="501261"/>
                </a:cubicBezTo>
                <a:cubicBezTo>
                  <a:pt x="2090819" y="502052"/>
                  <a:pt x="2091751" y="502052"/>
                  <a:pt x="2091751" y="502845"/>
                </a:cubicBezTo>
                <a:cubicBezTo>
                  <a:pt x="2092686" y="502845"/>
                  <a:pt x="2093621" y="503636"/>
                  <a:pt x="2094557" y="503636"/>
                </a:cubicBezTo>
                <a:cubicBezTo>
                  <a:pt x="2095492" y="502845"/>
                  <a:pt x="2096427" y="501261"/>
                  <a:pt x="2097359" y="500471"/>
                </a:cubicBezTo>
                <a:cubicBezTo>
                  <a:pt x="2098295" y="499680"/>
                  <a:pt x="2098295" y="498890"/>
                  <a:pt x="2099230" y="498890"/>
                </a:cubicBezTo>
                <a:lnTo>
                  <a:pt x="2101100" y="499680"/>
                </a:lnTo>
                <a:cubicBezTo>
                  <a:pt x="2102033" y="499680"/>
                  <a:pt x="2102033" y="498100"/>
                  <a:pt x="2102968" y="498100"/>
                </a:cubicBezTo>
                <a:cubicBezTo>
                  <a:pt x="2103903" y="498100"/>
                  <a:pt x="2103903" y="499680"/>
                  <a:pt x="2104838" y="499680"/>
                </a:cubicBezTo>
                <a:cubicBezTo>
                  <a:pt x="2105774" y="499680"/>
                  <a:pt x="2106709" y="501261"/>
                  <a:pt x="2106709" y="501261"/>
                </a:cubicBezTo>
                <a:cubicBezTo>
                  <a:pt x="2107641" y="501261"/>
                  <a:pt x="2107641" y="499680"/>
                  <a:pt x="2108576" y="498890"/>
                </a:cubicBezTo>
                <a:cubicBezTo>
                  <a:pt x="2109512" y="499680"/>
                  <a:pt x="2109512" y="499680"/>
                  <a:pt x="2110447" y="500471"/>
                </a:cubicBezTo>
                <a:cubicBezTo>
                  <a:pt x="2111379" y="500471"/>
                  <a:pt x="2112314" y="501261"/>
                  <a:pt x="2112314" y="502052"/>
                </a:cubicBezTo>
                <a:lnTo>
                  <a:pt x="2111379" y="503636"/>
                </a:lnTo>
                <a:cubicBezTo>
                  <a:pt x="2110447" y="503636"/>
                  <a:pt x="2109512" y="502052"/>
                  <a:pt x="2108576" y="502052"/>
                </a:cubicBezTo>
                <a:cubicBezTo>
                  <a:pt x="2108576" y="502845"/>
                  <a:pt x="2107641" y="503636"/>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3" y="503636"/>
                  <a:pt x="2118858" y="502845"/>
                </a:cubicBezTo>
                <a:cubicBezTo>
                  <a:pt x="2118858" y="502052"/>
                  <a:pt x="2119793" y="501261"/>
                  <a:pt x="2119793" y="501261"/>
                </a:cubicBezTo>
                <a:cubicBezTo>
                  <a:pt x="2119793" y="500471"/>
                  <a:pt x="2121660" y="499680"/>
                  <a:pt x="2121660" y="498890"/>
                </a:cubicBezTo>
                <a:lnTo>
                  <a:pt x="2119793" y="498100"/>
                </a:lnTo>
                <a:lnTo>
                  <a:pt x="2120728" y="496516"/>
                </a:lnTo>
                <a:cubicBezTo>
                  <a:pt x="2121660" y="495725"/>
                  <a:pt x="2122596" y="497306"/>
                  <a:pt x="2123531" y="497306"/>
                </a:cubicBezTo>
                <a:lnTo>
                  <a:pt x="2125401" y="498890"/>
                </a:lnTo>
                <a:cubicBezTo>
                  <a:pt x="2125401" y="499680"/>
                  <a:pt x="2123531" y="500471"/>
                  <a:pt x="2123531" y="500471"/>
                </a:cubicBezTo>
                <a:cubicBezTo>
                  <a:pt x="2123531" y="501261"/>
                  <a:pt x="2121660" y="502052"/>
                  <a:pt x="2121660" y="502052"/>
                </a:cubicBezTo>
                <a:cubicBezTo>
                  <a:pt x="2122596" y="502845"/>
                  <a:pt x="2124466" y="502845"/>
                  <a:pt x="2124466" y="503636"/>
                </a:cubicBezTo>
                <a:cubicBezTo>
                  <a:pt x="2124466" y="504426"/>
                  <a:pt x="2122596" y="505216"/>
                  <a:pt x="2122596" y="505216"/>
                </a:cubicBezTo>
                <a:cubicBezTo>
                  <a:pt x="2122596" y="506007"/>
                  <a:pt x="2124466" y="506007"/>
                  <a:pt x="2124466" y="506797"/>
                </a:cubicBezTo>
                <a:cubicBezTo>
                  <a:pt x="2125401" y="506007"/>
                  <a:pt x="2127269" y="504426"/>
                  <a:pt x="2128204" y="503636"/>
                </a:cubicBezTo>
                <a:cubicBezTo>
                  <a:pt x="2127269" y="502845"/>
                  <a:pt x="2126337" y="502845"/>
                  <a:pt x="2125401" y="502052"/>
                </a:cubicBezTo>
                <a:lnTo>
                  <a:pt x="2127269" y="500471"/>
                </a:lnTo>
                <a:cubicBezTo>
                  <a:pt x="2128204" y="499680"/>
                  <a:pt x="2128204" y="498890"/>
                  <a:pt x="2129139" y="498100"/>
                </a:cubicBezTo>
                <a:cubicBezTo>
                  <a:pt x="2129139" y="498100"/>
                  <a:pt x="2130075" y="497306"/>
                  <a:pt x="2131010" y="496516"/>
                </a:cubicBezTo>
                <a:lnTo>
                  <a:pt x="2131945" y="494935"/>
                </a:lnTo>
                <a:lnTo>
                  <a:pt x="2133813" y="496516"/>
                </a:lnTo>
                <a:cubicBezTo>
                  <a:pt x="2134748" y="496516"/>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6"/>
                  <a:pt x="2133813" y="503636"/>
                  <a:pt x="2133813" y="504426"/>
                </a:cubicBezTo>
                <a:cubicBezTo>
                  <a:pt x="2133813" y="504426"/>
                  <a:pt x="2131945" y="505216"/>
                  <a:pt x="2131945" y="506007"/>
                </a:cubicBezTo>
                <a:cubicBezTo>
                  <a:pt x="2131945" y="506007"/>
                  <a:pt x="2133813" y="506797"/>
                  <a:pt x="2133813" y="507591"/>
                </a:cubicBezTo>
                <a:cubicBezTo>
                  <a:pt x="2134748" y="506007"/>
                  <a:pt x="2136618" y="505216"/>
                  <a:pt x="2137551" y="503636"/>
                </a:cubicBezTo>
                <a:lnTo>
                  <a:pt x="2138486" y="502052"/>
                </a:lnTo>
                <a:cubicBezTo>
                  <a:pt x="2139421" y="502052"/>
                  <a:pt x="2140356" y="503636"/>
                  <a:pt x="2141289" y="503636"/>
                </a:cubicBezTo>
                <a:lnTo>
                  <a:pt x="2142224" y="501261"/>
                </a:lnTo>
                <a:cubicBezTo>
                  <a:pt x="2143159" y="501261"/>
                  <a:pt x="2145030" y="502845"/>
                  <a:pt x="2145030" y="502845"/>
                </a:cubicBezTo>
                <a:lnTo>
                  <a:pt x="2145965" y="501261"/>
                </a:lnTo>
                <a:cubicBezTo>
                  <a:pt x="2145965" y="500471"/>
                  <a:pt x="2144094" y="500471"/>
                  <a:pt x="2144094" y="499680"/>
                </a:cubicBezTo>
                <a:cubicBezTo>
                  <a:pt x="2144094" y="499680"/>
                  <a:pt x="2145965" y="498890"/>
                  <a:pt x="2145965" y="498100"/>
                </a:cubicBezTo>
                <a:cubicBezTo>
                  <a:pt x="2145965" y="497306"/>
                  <a:pt x="2146897" y="496516"/>
                  <a:pt x="2147832" y="496516"/>
                </a:cubicBezTo>
                <a:cubicBezTo>
                  <a:pt x="2147832" y="495725"/>
                  <a:pt x="2148768" y="494935"/>
                  <a:pt x="2148768" y="494935"/>
                </a:cubicBezTo>
                <a:cubicBezTo>
                  <a:pt x="2148768"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6"/>
                </a:cubicBezTo>
                <a:cubicBezTo>
                  <a:pt x="2159984" y="497306"/>
                  <a:pt x="2159049" y="497306"/>
                  <a:pt x="2159049" y="498100"/>
                </a:cubicBezTo>
                <a:lnTo>
                  <a:pt x="2157178" y="499680"/>
                </a:lnTo>
                <a:lnTo>
                  <a:pt x="2155311" y="498890"/>
                </a:lnTo>
                <a:lnTo>
                  <a:pt x="2153441" y="500471"/>
                </a:lnTo>
                <a:cubicBezTo>
                  <a:pt x="2153441" y="500471"/>
                  <a:pt x="2155311" y="501261"/>
                  <a:pt x="2155311" y="502052"/>
                </a:cubicBezTo>
                <a:cubicBezTo>
                  <a:pt x="2155311" y="502052"/>
                  <a:pt x="2154376" y="502845"/>
                  <a:pt x="2154376" y="503636"/>
                </a:cubicBezTo>
                <a:cubicBezTo>
                  <a:pt x="2154376" y="503636"/>
                  <a:pt x="2152505" y="504426"/>
                  <a:pt x="2152505" y="505216"/>
                </a:cubicBezTo>
                <a:cubicBezTo>
                  <a:pt x="2152505" y="506007"/>
                  <a:pt x="2154376" y="506007"/>
                  <a:pt x="2154376" y="506797"/>
                </a:cubicBezTo>
                <a:cubicBezTo>
                  <a:pt x="2154376" y="507591"/>
                  <a:pt x="2153441" y="507591"/>
                  <a:pt x="2153441" y="508381"/>
                </a:cubicBezTo>
                <a:cubicBezTo>
                  <a:pt x="2153441" y="509172"/>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8"/>
                </a:cubicBezTo>
                <a:cubicBezTo>
                  <a:pt x="2154376" y="514708"/>
                  <a:pt x="2156246" y="515498"/>
                  <a:pt x="2156246" y="516292"/>
                </a:cubicBezTo>
                <a:cubicBezTo>
                  <a:pt x="2156246" y="516292"/>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2"/>
                  <a:pt x="2159984" y="515498"/>
                </a:cubicBezTo>
                <a:cubicBezTo>
                  <a:pt x="2159984" y="514708"/>
                  <a:pt x="2158114" y="514708"/>
                  <a:pt x="2158114" y="513917"/>
                </a:cubicBezTo>
                <a:cubicBezTo>
                  <a:pt x="2157178" y="513917"/>
                  <a:pt x="2155311" y="513127"/>
                  <a:pt x="2155311" y="513127"/>
                </a:cubicBezTo>
                <a:cubicBezTo>
                  <a:pt x="2155311" y="512336"/>
                  <a:pt x="2157178" y="511546"/>
                  <a:pt x="2157178" y="510752"/>
                </a:cubicBezTo>
                <a:lnTo>
                  <a:pt x="2155311" y="509962"/>
                </a:lnTo>
                <a:cubicBezTo>
                  <a:pt x="2155311" y="509172"/>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2"/>
                  <a:pt x="2162787" y="501261"/>
                  <a:pt x="2162787" y="501261"/>
                </a:cubicBezTo>
                <a:cubicBezTo>
                  <a:pt x="2163722" y="500471"/>
                  <a:pt x="2164657" y="499680"/>
                  <a:pt x="2164657" y="498890"/>
                </a:cubicBezTo>
                <a:lnTo>
                  <a:pt x="2162787" y="498100"/>
                </a:lnTo>
                <a:cubicBezTo>
                  <a:pt x="2162787" y="497306"/>
                  <a:pt x="2163722" y="496516"/>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80"/>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100"/>
                  <a:pt x="2167460" y="498100"/>
                  <a:pt x="2168395" y="498890"/>
                </a:cubicBezTo>
                <a:lnTo>
                  <a:pt x="2170266" y="499680"/>
                </a:lnTo>
                <a:cubicBezTo>
                  <a:pt x="2170266" y="500471"/>
                  <a:pt x="2169331" y="501261"/>
                  <a:pt x="2168395" y="502052"/>
                </a:cubicBezTo>
                <a:cubicBezTo>
                  <a:pt x="2168395" y="502052"/>
                  <a:pt x="2167460" y="502845"/>
                  <a:pt x="2167460" y="503636"/>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9" y="504426"/>
                </a:lnTo>
                <a:cubicBezTo>
                  <a:pt x="2173069" y="504426"/>
                  <a:pt x="2171198" y="503636"/>
                  <a:pt x="2171198" y="502845"/>
                </a:cubicBezTo>
                <a:cubicBezTo>
                  <a:pt x="2171198" y="502845"/>
                  <a:pt x="2172133" y="502052"/>
                  <a:pt x="2172133" y="501261"/>
                </a:cubicBezTo>
                <a:cubicBezTo>
                  <a:pt x="2173069" y="500471"/>
                  <a:pt x="2174004" y="500471"/>
                  <a:pt x="2174004" y="499680"/>
                </a:cubicBezTo>
                <a:cubicBezTo>
                  <a:pt x="2174939" y="498890"/>
                  <a:pt x="2174939" y="498100"/>
                  <a:pt x="2175871" y="498100"/>
                </a:cubicBezTo>
                <a:lnTo>
                  <a:pt x="2177742" y="498890"/>
                </a:lnTo>
                <a:cubicBezTo>
                  <a:pt x="2177742" y="499680"/>
                  <a:pt x="2175871" y="500471"/>
                  <a:pt x="2175871" y="501261"/>
                </a:cubicBezTo>
                <a:cubicBezTo>
                  <a:pt x="2176807" y="501261"/>
                  <a:pt x="2177742" y="502052"/>
                  <a:pt x="2178677" y="502052"/>
                </a:cubicBezTo>
                <a:lnTo>
                  <a:pt x="2179612" y="500471"/>
                </a:lnTo>
                <a:cubicBezTo>
                  <a:pt x="2180548" y="500471"/>
                  <a:pt x="2181480" y="502052"/>
                  <a:pt x="2182415" y="502052"/>
                </a:cubicBezTo>
                <a:lnTo>
                  <a:pt x="2183350" y="500471"/>
                </a:lnTo>
                <a:cubicBezTo>
                  <a:pt x="2184286" y="499680"/>
                  <a:pt x="2184286" y="498890"/>
                  <a:pt x="2185221" y="498100"/>
                </a:cubicBezTo>
                <a:cubicBezTo>
                  <a:pt x="2186156" y="497306"/>
                  <a:pt x="2187088" y="495725"/>
                  <a:pt x="2188023" y="494935"/>
                </a:cubicBezTo>
                <a:cubicBezTo>
                  <a:pt x="2189894" y="495725"/>
                  <a:pt x="2190829" y="496516"/>
                  <a:pt x="2192697" y="497306"/>
                </a:cubicBezTo>
                <a:cubicBezTo>
                  <a:pt x="2191761" y="498100"/>
                  <a:pt x="2191761" y="498890"/>
                  <a:pt x="2190829" y="499680"/>
                </a:cubicBezTo>
                <a:cubicBezTo>
                  <a:pt x="2190829" y="499680"/>
                  <a:pt x="2188959" y="500471"/>
                  <a:pt x="2188959" y="501261"/>
                </a:cubicBezTo>
                <a:lnTo>
                  <a:pt x="2191761" y="502052"/>
                </a:lnTo>
                <a:cubicBezTo>
                  <a:pt x="2190829" y="502845"/>
                  <a:pt x="2189894" y="504426"/>
                  <a:pt x="2189894" y="504426"/>
                </a:cubicBezTo>
                <a:lnTo>
                  <a:pt x="2188023" y="502845"/>
                </a:lnTo>
                <a:cubicBezTo>
                  <a:pt x="2187088" y="502845"/>
                  <a:pt x="2186156" y="504426"/>
                  <a:pt x="2186156" y="504426"/>
                </a:cubicBezTo>
                <a:cubicBezTo>
                  <a:pt x="2185221" y="505216"/>
                  <a:pt x="2185221" y="506007"/>
                  <a:pt x="2184286" y="506007"/>
                </a:cubicBezTo>
                <a:cubicBezTo>
                  <a:pt x="2184286" y="506797"/>
                  <a:pt x="2183350" y="507591"/>
                  <a:pt x="2183350" y="508381"/>
                </a:cubicBezTo>
                <a:cubicBezTo>
                  <a:pt x="2182415" y="508381"/>
                  <a:pt x="2181480" y="509172"/>
                  <a:pt x="2181480" y="509962"/>
                </a:cubicBezTo>
                <a:cubicBezTo>
                  <a:pt x="2180548" y="510752"/>
                  <a:pt x="2180548" y="510752"/>
                  <a:pt x="2179612" y="511546"/>
                </a:cubicBezTo>
                <a:lnTo>
                  <a:pt x="2181480" y="513127"/>
                </a:lnTo>
                <a:cubicBezTo>
                  <a:pt x="2182415" y="513127"/>
                  <a:pt x="2182415" y="511546"/>
                  <a:pt x="2183350" y="511546"/>
                </a:cubicBezTo>
                <a:cubicBezTo>
                  <a:pt x="2184286" y="511546"/>
                  <a:pt x="2185221" y="513127"/>
                  <a:pt x="2185221" y="512336"/>
                </a:cubicBezTo>
                <a:cubicBezTo>
                  <a:pt x="2186156" y="512336"/>
                  <a:pt x="2187088" y="511546"/>
                  <a:pt x="2187088" y="510752"/>
                </a:cubicBezTo>
                <a:cubicBezTo>
                  <a:pt x="2187088" y="510752"/>
                  <a:pt x="2185221" y="509962"/>
                  <a:pt x="2185221" y="509172"/>
                </a:cubicBezTo>
                <a:cubicBezTo>
                  <a:pt x="2185221" y="509172"/>
                  <a:pt x="2186156" y="507591"/>
                  <a:pt x="2187088" y="507591"/>
                </a:cubicBezTo>
                <a:lnTo>
                  <a:pt x="2188959" y="509172"/>
                </a:lnTo>
                <a:cubicBezTo>
                  <a:pt x="2188959" y="508381"/>
                  <a:pt x="2189894" y="507591"/>
                  <a:pt x="2189894" y="507591"/>
                </a:cubicBezTo>
                <a:cubicBezTo>
                  <a:pt x="2190829" y="506797"/>
                  <a:pt x="2191761" y="506007"/>
                  <a:pt x="2191761" y="505216"/>
                </a:cubicBezTo>
                <a:cubicBezTo>
                  <a:pt x="2192697" y="505216"/>
                  <a:pt x="2192697" y="504426"/>
                  <a:pt x="2193632" y="503636"/>
                </a:cubicBezTo>
                <a:cubicBezTo>
                  <a:pt x="2193632" y="503636"/>
                  <a:pt x="2194567" y="502052"/>
                  <a:pt x="2195502" y="502052"/>
                </a:cubicBezTo>
                <a:lnTo>
                  <a:pt x="2197370" y="503636"/>
                </a:lnTo>
                <a:cubicBezTo>
                  <a:pt x="2197370" y="503636"/>
                  <a:pt x="2198305" y="502052"/>
                  <a:pt x="2198305" y="501261"/>
                </a:cubicBezTo>
                <a:cubicBezTo>
                  <a:pt x="2199240" y="501261"/>
                  <a:pt x="2200176" y="500471"/>
                  <a:pt x="2200176" y="499680"/>
                </a:cubicBezTo>
                <a:cubicBezTo>
                  <a:pt x="2201108" y="499680"/>
                  <a:pt x="2201108" y="498100"/>
                  <a:pt x="2202043" y="498100"/>
                </a:cubicBezTo>
                <a:lnTo>
                  <a:pt x="2203913" y="499680"/>
                </a:lnTo>
                <a:cubicBezTo>
                  <a:pt x="2204849" y="499680"/>
                  <a:pt x="2204849" y="498100"/>
                  <a:pt x="2205781" y="497306"/>
                </a:cubicBezTo>
                <a:cubicBezTo>
                  <a:pt x="2205781" y="497306"/>
                  <a:pt x="2206716" y="498890"/>
                  <a:pt x="2207651" y="498890"/>
                </a:cubicBezTo>
                <a:cubicBezTo>
                  <a:pt x="2207651" y="498890"/>
                  <a:pt x="2208587" y="497306"/>
                  <a:pt x="2209522" y="497306"/>
                </a:cubicBezTo>
                <a:cubicBezTo>
                  <a:pt x="2209522" y="497306"/>
                  <a:pt x="2210457" y="498100"/>
                  <a:pt x="2211389" y="498890"/>
                </a:cubicBezTo>
                <a:cubicBezTo>
                  <a:pt x="2212325" y="498890"/>
                  <a:pt x="2212325" y="499680"/>
                  <a:pt x="2213260" y="499680"/>
                </a:cubicBezTo>
                <a:cubicBezTo>
                  <a:pt x="2214195" y="500471"/>
                  <a:pt x="2215130" y="501261"/>
                  <a:pt x="2215130" y="501261"/>
                </a:cubicBezTo>
                <a:cubicBezTo>
                  <a:pt x="2216063" y="501261"/>
                  <a:pt x="2216998" y="499680"/>
                  <a:pt x="2216998" y="499680"/>
                </a:cubicBezTo>
                <a:lnTo>
                  <a:pt x="2218868" y="500471"/>
                </a:lnTo>
                <a:cubicBezTo>
                  <a:pt x="2219804" y="501261"/>
                  <a:pt x="2220739" y="502052"/>
                  <a:pt x="2221671" y="502052"/>
                </a:cubicBezTo>
                <a:cubicBezTo>
                  <a:pt x="2221671" y="502845"/>
                  <a:pt x="2222606" y="502845"/>
                  <a:pt x="2223542" y="503636"/>
                </a:cubicBezTo>
                <a:cubicBezTo>
                  <a:pt x="2224477" y="503636"/>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6"/>
                  <a:pt x="2233823" y="502845"/>
                  <a:pt x="2234758" y="502052"/>
                </a:cubicBezTo>
                <a:cubicBezTo>
                  <a:pt x="2234758" y="502052"/>
                  <a:pt x="2235690" y="501261"/>
                  <a:pt x="2235690" y="500471"/>
                </a:cubicBezTo>
                <a:cubicBezTo>
                  <a:pt x="2236626" y="499680"/>
                  <a:pt x="2237561" y="499680"/>
                  <a:pt x="2237561" y="498890"/>
                </a:cubicBezTo>
                <a:cubicBezTo>
                  <a:pt x="2238496" y="498100"/>
                  <a:pt x="2238496" y="497306"/>
                  <a:pt x="2239431" y="497306"/>
                </a:cubicBezTo>
                <a:cubicBezTo>
                  <a:pt x="2239431" y="496516"/>
                  <a:pt x="2240367" y="494935"/>
                  <a:pt x="2240367" y="494935"/>
                </a:cubicBezTo>
                <a:cubicBezTo>
                  <a:pt x="2241299" y="494935"/>
                  <a:pt x="2243169" y="496516"/>
                  <a:pt x="2243169" y="496516"/>
                </a:cubicBezTo>
                <a:lnTo>
                  <a:pt x="2241299" y="498100"/>
                </a:lnTo>
                <a:cubicBezTo>
                  <a:pt x="2241299" y="498890"/>
                  <a:pt x="2243169" y="499680"/>
                  <a:pt x="2243169" y="499680"/>
                </a:cubicBezTo>
                <a:cubicBezTo>
                  <a:pt x="2244105" y="499680"/>
                  <a:pt x="2245040" y="498100"/>
                  <a:pt x="2245040" y="498100"/>
                </a:cubicBezTo>
                <a:cubicBezTo>
                  <a:pt x="2245972" y="498100"/>
                  <a:pt x="2246907" y="498890"/>
                  <a:pt x="2246907" y="498890"/>
                </a:cubicBezTo>
                <a:cubicBezTo>
                  <a:pt x="2247843" y="499680"/>
                  <a:pt x="2248778" y="500471"/>
                  <a:pt x="2248778" y="500471"/>
                </a:cubicBezTo>
                <a:cubicBezTo>
                  <a:pt x="2249713" y="501261"/>
                  <a:pt x="2250648" y="501261"/>
                  <a:pt x="2251581" y="502052"/>
                </a:cubicBezTo>
                <a:cubicBezTo>
                  <a:pt x="2250648" y="502052"/>
                  <a:pt x="2249713" y="503636"/>
                  <a:pt x="2249713" y="503636"/>
                </a:cubicBezTo>
                <a:cubicBezTo>
                  <a:pt x="2249713" y="503636"/>
                  <a:pt x="2248778" y="505216"/>
                  <a:pt x="2247843" y="505216"/>
                </a:cubicBezTo>
                <a:lnTo>
                  <a:pt x="2245972" y="504426"/>
                </a:lnTo>
                <a:lnTo>
                  <a:pt x="2244105" y="502845"/>
                </a:lnTo>
                <a:lnTo>
                  <a:pt x="2242234" y="504426"/>
                </a:lnTo>
                <a:cubicBezTo>
                  <a:pt x="2242234" y="505216"/>
                  <a:pt x="2244105" y="505216"/>
                  <a:pt x="2244105" y="506007"/>
                </a:cubicBezTo>
                <a:lnTo>
                  <a:pt x="2243169" y="507591"/>
                </a:lnTo>
                <a:lnTo>
                  <a:pt x="2245040" y="509172"/>
                </a:lnTo>
                <a:cubicBezTo>
                  <a:pt x="2245040" y="508381"/>
                  <a:pt x="2245972" y="507591"/>
                  <a:pt x="2246907" y="507591"/>
                </a:cubicBezTo>
                <a:cubicBezTo>
                  <a:pt x="2246907" y="506797"/>
                  <a:pt x="2247843" y="505216"/>
                  <a:pt x="2247843" y="505216"/>
                </a:cubicBezTo>
                <a:cubicBezTo>
                  <a:pt x="2248778" y="505216"/>
                  <a:pt x="2249713" y="506797"/>
                  <a:pt x="2249713" y="506797"/>
                </a:cubicBezTo>
                <a:cubicBezTo>
                  <a:pt x="2250648" y="506797"/>
                  <a:pt x="2251581" y="505216"/>
                  <a:pt x="2251581" y="505216"/>
                </a:cubicBezTo>
                <a:cubicBezTo>
                  <a:pt x="2252516" y="504426"/>
                  <a:pt x="2252516" y="503636"/>
                  <a:pt x="2253451" y="503636"/>
                </a:cubicBezTo>
                <a:lnTo>
                  <a:pt x="2253608" y="503434"/>
                </a:lnTo>
                <a:cubicBezTo>
                  <a:pt x="2254046" y="503355"/>
                  <a:pt x="2255318" y="504426"/>
                  <a:pt x="2255318" y="504426"/>
                </a:cubicBezTo>
                <a:lnTo>
                  <a:pt x="2257189" y="502845"/>
                </a:lnTo>
                <a:cubicBezTo>
                  <a:pt x="2257189" y="502845"/>
                  <a:pt x="2258124" y="501261"/>
                  <a:pt x="2259060" y="501261"/>
                </a:cubicBezTo>
                <a:cubicBezTo>
                  <a:pt x="2259060" y="501261"/>
                  <a:pt x="2259995" y="502052"/>
                  <a:pt x="2260927" y="502845"/>
                </a:cubicBezTo>
                <a:lnTo>
                  <a:pt x="2262797" y="503636"/>
                </a:lnTo>
                <a:cubicBezTo>
                  <a:pt x="2262797" y="503636"/>
                  <a:pt x="2263733" y="502052"/>
                  <a:pt x="2264668" y="502052"/>
                </a:cubicBezTo>
                <a:lnTo>
                  <a:pt x="2265600" y="500471"/>
                </a:lnTo>
                <a:cubicBezTo>
                  <a:pt x="2266535" y="500471"/>
                  <a:pt x="2267471" y="502052"/>
                  <a:pt x="2268406" y="501261"/>
                </a:cubicBezTo>
                <a:cubicBezTo>
                  <a:pt x="2268406" y="501261"/>
                  <a:pt x="2269341" y="500471"/>
                  <a:pt x="2269341" y="499680"/>
                </a:cubicBezTo>
                <a:cubicBezTo>
                  <a:pt x="2270276" y="499680"/>
                  <a:pt x="2271208" y="498100"/>
                  <a:pt x="2271208" y="498100"/>
                </a:cubicBezTo>
                <a:cubicBezTo>
                  <a:pt x="2272144" y="498100"/>
                  <a:pt x="2273079" y="499680"/>
                  <a:pt x="2273079" y="499680"/>
                </a:cubicBezTo>
                <a:cubicBezTo>
                  <a:pt x="2274014" y="499680"/>
                  <a:pt x="2274950" y="497306"/>
                  <a:pt x="2274950" y="497306"/>
                </a:cubicBezTo>
                <a:cubicBezTo>
                  <a:pt x="2275882" y="498100"/>
                  <a:pt x="2276817" y="498890"/>
                  <a:pt x="2276817" y="498890"/>
                </a:cubicBezTo>
                <a:lnTo>
                  <a:pt x="2278687" y="500471"/>
                </a:lnTo>
                <a:cubicBezTo>
                  <a:pt x="2279623" y="500471"/>
                  <a:pt x="2280555" y="498890"/>
                  <a:pt x="2280555" y="498890"/>
                </a:cubicBezTo>
                <a:cubicBezTo>
                  <a:pt x="2281490" y="498100"/>
                  <a:pt x="2281490" y="497306"/>
                  <a:pt x="2282425" y="496516"/>
                </a:cubicBezTo>
                <a:cubicBezTo>
                  <a:pt x="2282425" y="496516"/>
                  <a:pt x="2283361" y="494935"/>
                  <a:pt x="2284296" y="494935"/>
                </a:cubicBezTo>
                <a:lnTo>
                  <a:pt x="2286163" y="496516"/>
                </a:lnTo>
                <a:lnTo>
                  <a:pt x="2288034" y="498100"/>
                </a:lnTo>
                <a:cubicBezTo>
                  <a:pt x="2288034" y="498100"/>
                  <a:pt x="2288969" y="496516"/>
                  <a:pt x="2289901" y="495725"/>
                </a:cubicBezTo>
                <a:cubicBezTo>
                  <a:pt x="2289901" y="495725"/>
                  <a:pt x="2290837" y="494935"/>
                  <a:pt x="2290837" y="494144"/>
                </a:cubicBezTo>
                <a:cubicBezTo>
                  <a:pt x="2292707" y="494935"/>
                  <a:pt x="2293642" y="495725"/>
                  <a:pt x="2295510" y="497306"/>
                </a:cubicBezTo>
                <a:cubicBezTo>
                  <a:pt x="2294578" y="497306"/>
                  <a:pt x="2294578" y="498890"/>
                  <a:pt x="2293642" y="498890"/>
                </a:cubicBezTo>
                <a:lnTo>
                  <a:pt x="2291772" y="497306"/>
                </a:lnTo>
                <a:cubicBezTo>
                  <a:pt x="2290837" y="497306"/>
                  <a:pt x="2290837" y="498890"/>
                  <a:pt x="2289901" y="498890"/>
                </a:cubicBezTo>
                <a:cubicBezTo>
                  <a:pt x="2289901" y="499680"/>
                  <a:pt x="2288969" y="500471"/>
                  <a:pt x="2288969" y="501261"/>
                </a:cubicBezTo>
                <a:cubicBezTo>
                  <a:pt x="2288034" y="501261"/>
                  <a:pt x="2287099" y="499680"/>
                  <a:pt x="2286163" y="499680"/>
                </a:cubicBezTo>
                <a:lnTo>
                  <a:pt x="2285228" y="501261"/>
                </a:lnTo>
                <a:cubicBezTo>
                  <a:pt x="2284296" y="502052"/>
                  <a:pt x="2283361" y="502845"/>
                  <a:pt x="2283361" y="502845"/>
                </a:cubicBezTo>
                <a:cubicBezTo>
                  <a:pt x="2282425" y="503636"/>
                  <a:pt x="2282425" y="504426"/>
                  <a:pt x="2281490" y="505216"/>
                </a:cubicBezTo>
                <a:cubicBezTo>
                  <a:pt x="2282425" y="505216"/>
                  <a:pt x="2283361" y="506007"/>
                  <a:pt x="2283361" y="506007"/>
                </a:cubicBezTo>
                <a:cubicBezTo>
                  <a:pt x="2284296" y="506007"/>
                  <a:pt x="2285228" y="504426"/>
                  <a:pt x="2285228" y="504426"/>
                </a:cubicBezTo>
                <a:lnTo>
                  <a:pt x="2287099" y="502845"/>
                </a:lnTo>
                <a:lnTo>
                  <a:pt x="2288969" y="503636"/>
                </a:lnTo>
                <a:cubicBezTo>
                  <a:pt x="2288969" y="504426"/>
                  <a:pt x="2287099" y="505216"/>
                  <a:pt x="2287099" y="506007"/>
                </a:cubicBezTo>
                <a:lnTo>
                  <a:pt x="2289901" y="506797"/>
                </a:lnTo>
                <a:cubicBezTo>
                  <a:pt x="2289901" y="507591"/>
                  <a:pt x="2288034" y="508381"/>
                  <a:pt x="2288034" y="509172"/>
                </a:cubicBezTo>
                <a:lnTo>
                  <a:pt x="2289901" y="509962"/>
                </a:lnTo>
                <a:cubicBezTo>
                  <a:pt x="2290837" y="509962"/>
                  <a:pt x="2290837" y="509172"/>
                  <a:pt x="2291772" y="508381"/>
                </a:cubicBezTo>
                <a:cubicBezTo>
                  <a:pt x="2291772" y="508381"/>
                  <a:pt x="2292707" y="506797"/>
                  <a:pt x="2293642" y="506797"/>
                </a:cubicBezTo>
                <a:cubicBezTo>
                  <a:pt x="2293642" y="506797"/>
                  <a:pt x="2294578"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6"/>
                  <a:pt x="2302989" y="502845"/>
                  <a:pt x="2303924" y="502052"/>
                </a:cubicBezTo>
                <a:cubicBezTo>
                  <a:pt x="2304859" y="501261"/>
                  <a:pt x="2305791" y="499680"/>
                  <a:pt x="2306727" y="498890"/>
                </a:cubicBezTo>
                <a:cubicBezTo>
                  <a:pt x="2308597" y="499680"/>
                  <a:pt x="2309532" y="500471"/>
                  <a:pt x="2311400" y="501261"/>
                </a:cubicBezTo>
                <a:cubicBezTo>
                  <a:pt x="2311400" y="502052"/>
                  <a:pt x="2309532" y="502845"/>
                  <a:pt x="2309532" y="503636"/>
                </a:cubicBezTo>
                <a:lnTo>
                  <a:pt x="2311400" y="504426"/>
                </a:lnTo>
                <a:close/>
                <a:moveTo>
                  <a:pt x="371851" y="507591"/>
                </a:moveTo>
                <a:lnTo>
                  <a:pt x="369981" y="509172"/>
                </a:lnTo>
                <a:cubicBezTo>
                  <a:pt x="369049" y="509172"/>
                  <a:pt x="369049" y="507591"/>
                  <a:pt x="368113" y="507591"/>
                </a:cubicBezTo>
                <a:lnTo>
                  <a:pt x="366243" y="508381"/>
                </a:lnTo>
                <a:cubicBezTo>
                  <a:pt x="366243" y="509172"/>
                  <a:pt x="368113" y="509962"/>
                  <a:pt x="368113" y="509962"/>
                </a:cubicBezTo>
                <a:cubicBezTo>
                  <a:pt x="368113" y="510752"/>
                  <a:pt x="369049" y="512336"/>
                  <a:pt x="369981" y="512336"/>
                </a:cubicBezTo>
                <a:cubicBezTo>
                  <a:pt x="369981" y="512336"/>
                  <a:pt x="370916" y="510752"/>
                  <a:pt x="371851" y="510752"/>
                </a:cubicBezTo>
                <a:cubicBezTo>
                  <a:pt x="371851" y="510752"/>
                  <a:pt x="373719" y="509962"/>
                  <a:pt x="373719" y="509172"/>
                </a:cubicBezTo>
                <a:cubicBezTo>
                  <a:pt x="373719" y="509172"/>
                  <a:pt x="372786" y="507591"/>
                  <a:pt x="371851" y="507591"/>
                </a:cubicBezTo>
                <a:close/>
                <a:moveTo>
                  <a:pt x="412978" y="523408"/>
                </a:moveTo>
                <a:lnTo>
                  <a:pt x="413910" y="524992"/>
                </a:lnTo>
                <a:cubicBezTo>
                  <a:pt x="414845" y="524992"/>
                  <a:pt x="415780" y="524199"/>
                  <a:pt x="416716" y="523408"/>
                </a:cubicBezTo>
                <a:lnTo>
                  <a:pt x="418583" y="522618"/>
                </a:lnTo>
                <a:cubicBezTo>
                  <a:pt x="418583" y="521828"/>
                  <a:pt x="416716" y="521037"/>
                  <a:pt x="416716" y="521037"/>
                </a:cubicBezTo>
                <a:cubicBezTo>
                  <a:pt x="416716" y="520247"/>
                  <a:pt x="415780" y="518663"/>
                  <a:pt x="414845" y="518663"/>
                </a:cubicBezTo>
                <a:cubicBezTo>
                  <a:pt x="414845" y="518663"/>
                  <a:pt x="413910" y="520247"/>
                  <a:pt x="412978" y="520247"/>
                </a:cubicBezTo>
                <a:cubicBezTo>
                  <a:pt x="412978" y="520247"/>
                  <a:pt x="411107" y="521037"/>
                  <a:pt x="411107" y="521828"/>
                </a:cubicBezTo>
                <a:cubicBezTo>
                  <a:pt x="411107" y="521828"/>
                  <a:pt x="412042" y="523408"/>
                  <a:pt x="412978" y="523408"/>
                </a:cubicBezTo>
                <a:close/>
                <a:moveTo>
                  <a:pt x="406434" y="513127"/>
                </a:moveTo>
                <a:cubicBezTo>
                  <a:pt x="407369" y="513917"/>
                  <a:pt x="408301" y="514708"/>
                  <a:pt x="408301" y="514708"/>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7" y="511546"/>
                  <a:pt x="409237"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1"/>
                </a:lnTo>
                <a:lnTo>
                  <a:pt x="384624" y="503371"/>
                </a:lnTo>
                <a:lnTo>
                  <a:pt x="385871" y="504426"/>
                </a:lnTo>
                <a:close/>
                <a:moveTo>
                  <a:pt x="302128" y="423165"/>
                </a:moveTo>
                <a:lnTo>
                  <a:pt x="302604" y="434064"/>
                </a:lnTo>
                <a:lnTo>
                  <a:pt x="303079" y="444963"/>
                </a:lnTo>
                <a:lnTo>
                  <a:pt x="303079" y="445800"/>
                </a:lnTo>
                <a:lnTo>
                  <a:pt x="302843" y="446222"/>
                </a:lnTo>
                <a:lnTo>
                  <a:pt x="302755" y="446373"/>
                </a:lnTo>
                <a:lnTo>
                  <a:pt x="312196" y="455918"/>
                </a:lnTo>
                <a:lnTo>
                  <a:pt x="314302" y="458047"/>
                </a:lnTo>
                <a:lnTo>
                  <a:pt x="315565" y="455918"/>
                </a:lnTo>
                <a:lnTo>
                  <a:pt x="320623" y="449951"/>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9" y="410808"/>
                </a:lnTo>
                <a:lnTo>
                  <a:pt x="302128" y="405467"/>
                </a:lnTo>
                <a:lnTo>
                  <a:pt x="302128" y="423165"/>
                </a:lnTo>
                <a:close/>
                <a:moveTo>
                  <a:pt x="93397" y="14659"/>
                </a:moveTo>
                <a:lnTo>
                  <a:pt x="88280" y="15090"/>
                </a:lnTo>
                <a:lnTo>
                  <a:pt x="83163" y="15953"/>
                </a:lnTo>
                <a:lnTo>
                  <a:pt x="77617" y="17247"/>
                </a:lnTo>
                <a:lnTo>
                  <a:pt x="72075" y="18973"/>
                </a:lnTo>
                <a:lnTo>
                  <a:pt x="66530" y="20695"/>
                </a:lnTo>
                <a:lnTo>
                  <a:pt x="61412" y="22852"/>
                </a:lnTo>
                <a:lnTo>
                  <a:pt x="56720" y="25438"/>
                </a:lnTo>
                <a:lnTo>
                  <a:pt x="56619" y="25494"/>
                </a:lnTo>
                <a:lnTo>
                  <a:pt x="56619" y="25857"/>
                </a:lnTo>
                <a:lnTo>
                  <a:pt x="56210" y="27160"/>
                </a:lnTo>
                <a:lnTo>
                  <a:pt x="54566" y="30634"/>
                </a:lnTo>
                <a:lnTo>
                  <a:pt x="52926" y="34545"/>
                </a:lnTo>
                <a:lnTo>
                  <a:pt x="50460" y="43233"/>
                </a:lnTo>
                <a:lnTo>
                  <a:pt x="46354" y="59740"/>
                </a:lnTo>
                <a:lnTo>
                  <a:pt x="42247" y="75378"/>
                </a:lnTo>
                <a:lnTo>
                  <a:pt x="38553" y="91013"/>
                </a:lnTo>
                <a:lnTo>
                  <a:pt x="35269" y="107521"/>
                </a:lnTo>
                <a:lnTo>
                  <a:pt x="33625" y="115774"/>
                </a:lnTo>
                <a:lnTo>
                  <a:pt x="32394" y="124463"/>
                </a:lnTo>
                <a:lnTo>
                  <a:pt x="32394" y="136190"/>
                </a:lnTo>
                <a:lnTo>
                  <a:pt x="31572" y="143574"/>
                </a:lnTo>
                <a:lnTo>
                  <a:pt x="31163" y="146181"/>
                </a:lnTo>
                <a:lnTo>
                  <a:pt x="30341" y="147485"/>
                </a:lnTo>
                <a:lnTo>
                  <a:pt x="31163" y="147051"/>
                </a:lnTo>
                <a:lnTo>
                  <a:pt x="31572" y="147485"/>
                </a:lnTo>
                <a:lnTo>
                  <a:pt x="32394" y="147485"/>
                </a:lnTo>
                <a:lnTo>
                  <a:pt x="32803" y="148354"/>
                </a:lnTo>
                <a:lnTo>
                  <a:pt x="33216" y="150093"/>
                </a:lnTo>
                <a:lnTo>
                  <a:pt x="32803" y="150959"/>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40"/>
                </a:lnTo>
                <a:lnTo>
                  <a:pt x="29109" y="120117"/>
                </a:lnTo>
                <a:lnTo>
                  <a:pt x="30750" y="111866"/>
                </a:lnTo>
                <a:lnTo>
                  <a:pt x="35269" y="88409"/>
                </a:lnTo>
                <a:lnTo>
                  <a:pt x="37732" y="76679"/>
                </a:lnTo>
                <a:lnTo>
                  <a:pt x="40607" y="65387"/>
                </a:lnTo>
                <a:lnTo>
                  <a:pt x="45944" y="44968"/>
                </a:lnTo>
                <a:lnTo>
                  <a:pt x="48819" y="34545"/>
                </a:lnTo>
                <a:lnTo>
                  <a:pt x="50460" y="29765"/>
                </a:lnTo>
                <a:lnTo>
                  <a:pt x="50895" y="28666"/>
                </a:lnTo>
                <a:lnTo>
                  <a:pt x="46486" y="31906"/>
                </a:lnTo>
                <a:lnTo>
                  <a:pt x="42222" y="35357"/>
                </a:lnTo>
                <a:lnTo>
                  <a:pt x="37958" y="38805"/>
                </a:lnTo>
                <a:lnTo>
                  <a:pt x="34120" y="43116"/>
                </a:lnTo>
                <a:lnTo>
                  <a:pt x="30706" y="47428"/>
                </a:lnTo>
                <a:lnTo>
                  <a:pt x="28149" y="52173"/>
                </a:lnTo>
                <a:lnTo>
                  <a:pt x="25164" y="57347"/>
                </a:lnTo>
                <a:lnTo>
                  <a:pt x="22604" y="63384"/>
                </a:lnTo>
                <a:lnTo>
                  <a:pt x="20472" y="70280"/>
                </a:lnTo>
                <a:lnTo>
                  <a:pt x="18765" y="76748"/>
                </a:lnTo>
                <a:lnTo>
                  <a:pt x="17486" y="84079"/>
                </a:lnTo>
                <a:lnTo>
                  <a:pt x="16633" y="90547"/>
                </a:lnTo>
                <a:lnTo>
                  <a:pt x="16208" y="97875"/>
                </a:lnTo>
                <a:lnTo>
                  <a:pt x="15780" y="104343"/>
                </a:lnTo>
                <a:lnTo>
                  <a:pt x="16208" y="111674"/>
                </a:lnTo>
                <a:lnTo>
                  <a:pt x="16633" y="118142"/>
                </a:lnTo>
                <a:lnTo>
                  <a:pt x="17911" y="125039"/>
                </a:lnTo>
                <a:lnTo>
                  <a:pt x="19193" y="131076"/>
                </a:lnTo>
                <a:lnTo>
                  <a:pt x="20897" y="137975"/>
                </a:lnTo>
                <a:lnTo>
                  <a:pt x="23029" y="144012"/>
                </a:lnTo>
                <a:lnTo>
                  <a:pt x="25589" y="150049"/>
                </a:lnTo>
                <a:lnTo>
                  <a:pt x="29002" y="155654"/>
                </a:lnTo>
                <a:lnTo>
                  <a:pt x="32413" y="160828"/>
                </a:lnTo>
                <a:lnTo>
                  <a:pt x="37105" y="167727"/>
                </a:lnTo>
                <a:lnTo>
                  <a:pt x="43075" y="173333"/>
                </a:lnTo>
                <a:lnTo>
                  <a:pt x="44209" y="174794"/>
                </a:lnTo>
                <a:lnTo>
                  <a:pt x="44996" y="173203"/>
                </a:lnTo>
                <a:lnTo>
                  <a:pt x="45843" y="172344"/>
                </a:lnTo>
                <a:lnTo>
                  <a:pt x="47116" y="171484"/>
                </a:lnTo>
                <a:lnTo>
                  <a:pt x="48388" y="171056"/>
                </a:lnTo>
                <a:lnTo>
                  <a:pt x="50932" y="169765"/>
                </a:lnTo>
                <a:lnTo>
                  <a:pt x="53480" y="168045"/>
                </a:lnTo>
                <a:lnTo>
                  <a:pt x="56024" y="165466"/>
                </a:lnTo>
                <a:lnTo>
                  <a:pt x="58569" y="162887"/>
                </a:lnTo>
                <a:lnTo>
                  <a:pt x="60046" y="161020"/>
                </a:lnTo>
                <a:lnTo>
                  <a:pt x="59951" y="160349"/>
                </a:lnTo>
                <a:lnTo>
                  <a:pt x="59951" y="156561"/>
                </a:lnTo>
                <a:lnTo>
                  <a:pt x="60361" y="149409"/>
                </a:lnTo>
                <a:lnTo>
                  <a:pt x="61176" y="143099"/>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300"/>
                </a:lnTo>
                <a:lnTo>
                  <a:pt x="98943" y="14227"/>
                </a:lnTo>
                <a:lnTo>
                  <a:pt x="93397" y="14659"/>
                </a:lnTo>
                <a:close/>
                <a:moveTo>
                  <a:pt x="105338" y="14659"/>
                </a:moveTo>
                <a:lnTo>
                  <a:pt x="102961" y="14498"/>
                </a:lnTo>
                <a:lnTo>
                  <a:pt x="103247" y="14797"/>
                </a:lnTo>
                <a:lnTo>
                  <a:pt x="103247" y="16057"/>
                </a:lnTo>
                <a:lnTo>
                  <a:pt x="103247" y="16898"/>
                </a:lnTo>
                <a:lnTo>
                  <a:pt x="97938" y="26153"/>
                </a:lnTo>
                <a:lnTo>
                  <a:pt x="92629" y="35830"/>
                </a:lnTo>
                <a:lnTo>
                  <a:pt x="88544" y="45925"/>
                </a:lnTo>
                <a:lnTo>
                  <a:pt x="84866" y="56443"/>
                </a:lnTo>
                <a:lnTo>
                  <a:pt x="79148" y="73691"/>
                </a:lnTo>
                <a:lnTo>
                  <a:pt x="74248" y="91357"/>
                </a:lnTo>
                <a:lnTo>
                  <a:pt x="69754" y="112392"/>
                </a:lnTo>
                <a:lnTo>
                  <a:pt x="67710" y="122488"/>
                </a:lnTo>
                <a:lnTo>
                  <a:pt x="65670" y="132584"/>
                </a:lnTo>
                <a:lnTo>
                  <a:pt x="64851" y="141417"/>
                </a:lnTo>
                <a:lnTo>
                  <a:pt x="64445" y="149831"/>
                </a:lnTo>
                <a:lnTo>
                  <a:pt x="64054" y="155862"/>
                </a:lnTo>
                <a:lnTo>
                  <a:pt x="68328" y="149564"/>
                </a:lnTo>
                <a:lnTo>
                  <a:pt x="72144" y="144405"/>
                </a:lnTo>
                <a:lnTo>
                  <a:pt x="75114" y="140535"/>
                </a:lnTo>
                <a:lnTo>
                  <a:pt x="83175" y="131510"/>
                </a:lnTo>
                <a:lnTo>
                  <a:pt x="86595" y="128389"/>
                </a:lnTo>
                <a:lnTo>
                  <a:pt x="86595" y="128071"/>
                </a:lnTo>
                <a:lnTo>
                  <a:pt x="87039" y="127205"/>
                </a:lnTo>
                <a:lnTo>
                  <a:pt x="87927" y="118996"/>
                </a:lnTo>
                <a:lnTo>
                  <a:pt x="89703" y="111646"/>
                </a:lnTo>
                <a:lnTo>
                  <a:pt x="92811" y="96087"/>
                </a:lnTo>
                <a:lnTo>
                  <a:pt x="100804" y="65399"/>
                </a:lnTo>
                <a:lnTo>
                  <a:pt x="103027" y="57190"/>
                </a:lnTo>
                <a:lnTo>
                  <a:pt x="105247" y="48111"/>
                </a:lnTo>
                <a:lnTo>
                  <a:pt x="108355" y="39467"/>
                </a:lnTo>
                <a:lnTo>
                  <a:pt x="109243" y="35578"/>
                </a:lnTo>
                <a:lnTo>
                  <a:pt x="110131" y="31254"/>
                </a:lnTo>
                <a:lnTo>
                  <a:pt x="110575" y="26934"/>
                </a:lnTo>
                <a:lnTo>
                  <a:pt x="111907" y="22179"/>
                </a:lnTo>
                <a:lnTo>
                  <a:pt x="114127" y="17855"/>
                </a:lnTo>
                <a:lnTo>
                  <a:pt x="115352" y="16265"/>
                </a:lnTo>
                <a:lnTo>
                  <a:pt x="112162" y="15521"/>
                </a:lnTo>
                <a:lnTo>
                  <a:pt x="105338" y="14659"/>
                </a:lnTo>
                <a:close/>
                <a:moveTo>
                  <a:pt x="123250" y="18110"/>
                </a:moveTo>
                <a:lnTo>
                  <a:pt x="119320" y="17190"/>
                </a:lnTo>
                <a:lnTo>
                  <a:pt x="117679" y="19587"/>
                </a:lnTo>
                <a:lnTo>
                  <a:pt x="115903" y="23041"/>
                </a:lnTo>
                <a:lnTo>
                  <a:pt x="115015" y="26934"/>
                </a:lnTo>
                <a:lnTo>
                  <a:pt x="113683" y="30391"/>
                </a:lnTo>
                <a:lnTo>
                  <a:pt x="112351" y="37738"/>
                </a:lnTo>
                <a:lnTo>
                  <a:pt x="110575" y="45085"/>
                </a:lnTo>
                <a:lnTo>
                  <a:pt x="106579" y="59350"/>
                </a:lnTo>
                <a:lnTo>
                  <a:pt x="103027" y="73612"/>
                </a:lnTo>
                <a:lnTo>
                  <a:pt x="96364" y="101708"/>
                </a:lnTo>
                <a:lnTo>
                  <a:pt x="92811" y="115970"/>
                </a:lnTo>
                <a:lnTo>
                  <a:pt x="91479" y="123316"/>
                </a:lnTo>
                <a:lnTo>
                  <a:pt x="91391" y="124019"/>
                </a:lnTo>
                <a:lnTo>
                  <a:pt x="91659" y="123773"/>
                </a:lnTo>
                <a:lnTo>
                  <a:pt x="100993" y="115604"/>
                </a:lnTo>
                <a:lnTo>
                  <a:pt x="109898" y="108299"/>
                </a:lnTo>
                <a:lnTo>
                  <a:pt x="111173" y="107439"/>
                </a:lnTo>
                <a:lnTo>
                  <a:pt x="113315" y="105578"/>
                </a:lnTo>
                <a:lnTo>
                  <a:pt x="113677" y="100949"/>
                </a:lnTo>
                <a:lnTo>
                  <a:pt x="114549" y="94918"/>
                </a:lnTo>
                <a:lnTo>
                  <a:pt x="117607" y="84142"/>
                </a:lnTo>
                <a:lnTo>
                  <a:pt x="121537" y="72510"/>
                </a:lnTo>
                <a:lnTo>
                  <a:pt x="123285" y="66907"/>
                </a:lnTo>
                <a:lnTo>
                  <a:pt x="124160" y="61305"/>
                </a:lnTo>
                <a:lnTo>
                  <a:pt x="128090" y="40188"/>
                </a:lnTo>
                <a:lnTo>
                  <a:pt x="128962" y="37171"/>
                </a:lnTo>
                <a:lnTo>
                  <a:pt x="129838" y="34586"/>
                </a:lnTo>
                <a:lnTo>
                  <a:pt x="132023" y="29415"/>
                </a:lnTo>
                <a:lnTo>
                  <a:pt x="134206" y="23813"/>
                </a:lnTo>
                <a:lnTo>
                  <a:pt x="135261" y="21731"/>
                </a:lnTo>
                <a:lnTo>
                  <a:pt x="134766" y="21558"/>
                </a:lnTo>
                <a:lnTo>
                  <a:pt x="123250" y="18110"/>
                </a:lnTo>
                <a:close/>
                <a:moveTo>
                  <a:pt x="145854" y="25438"/>
                </a:moveTo>
                <a:lnTo>
                  <a:pt x="138973" y="23032"/>
                </a:lnTo>
                <a:lnTo>
                  <a:pt x="137263" y="26830"/>
                </a:lnTo>
                <a:lnTo>
                  <a:pt x="135078" y="31138"/>
                </a:lnTo>
                <a:lnTo>
                  <a:pt x="133333" y="35017"/>
                </a:lnTo>
                <a:lnTo>
                  <a:pt x="131148" y="45790"/>
                </a:lnTo>
                <a:lnTo>
                  <a:pt x="129400" y="56131"/>
                </a:lnTo>
                <a:lnTo>
                  <a:pt x="127218" y="67336"/>
                </a:lnTo>
                <a:lnTo>
                  <a:pt x="125908" y="73369"/>
                </a:lnTo>
                <a:lnTo>
                  <a:pt x="124598" y="78971"/>
                </a:lnTo>
                <a:lnTo>
                  <a:pt x="119792" y="92761"/>
                </a:lnTo>
                <a:lnTo>
                  <a:pt x="118045" y="99658"/>
                </a:lnTo>
                <a:lnTo>
                  <a:pt x="117764" y="101865"/>
                </a:lnTo>
                <a:lnTo>
                  <a:pt x="123899" y="97982"/>
                </a:lnTo>
                <a:lnTo>
                  <a:pt x="130918" y="94008"/>
                </a:lnTo>
                <a:lnTo>
                  <a:pt x="130285" y="92664"/>
                </a:lnTo>
                <a:lnTo>
                  <a:pt x="129891" y="91832"/>
                </a:lnTo>
                <a:lnTo>
                  <a:pt x="129891" y="88507"/>
                </a:lnTo>
                <a:lnTo>
                  <a:pt x="131069" y="84769"/>
                </a:lnTo>
                <a:lnTo>
                  <a:pt x="132244" y="79781"/>
                </a:lnTo>
                <a:lnTo>
                  <a:pt x="135771" y="71470"/>
                </a:lnTo>
                <a:lnTo>
                  <a:pt x="137729" y="65239"/>
                </a:lnTo>
                <a:lnTo>
                  <a:pt x="139688" y="54850"/>
                </a:lnTo>
                <a:lnTo>
                  <a:pt x="141256" y="49034"/>
                </a:lnTo>
                <a:lnTo>
                  <a:pt x="142821" y="43630"/>
                </a:lnTo>
                <a:lnTo>
                  <a:pt x="144390" y="37813"/>
                </a:lnTo>
                <a:lnTo>
                  <a:pt x="146742" y="32825"/>
                </a:lnTo>
                <a:lnTo>
                  <a:pt x="149875" y="27840"/>
                </a:lnTo>
                <a:lnTo>
                  <a:pt x="150316" y="27371"/>
                </a:lnTo>
                <a:lnTo>
                  <a:pt x="145854" y="25438"/>
                </a:lnTo>
                <a:close/>
                <a:moveTo>
                  <a:pt x="163341" y="33200"/>
                </a:moveTo>
                <a:lnTo>
                  <a:pt x="157370" y="30612"/>
                </a:lnTo>
                <a:lnTo>
                  <a:pt x="153931" y="29009"/>
                </a:lnTo>
                <a:lnTo>
                  <a:pt x="152618" y="30750"/>
                </a:lnTo>
                <a:lnTo>
                  <a:pt x="150269" y="34904"/>
                </a:lnTo>
                <a:lnTo>
                  <a:pt x="148307" y="39476"/>
                </a:lnTo>
                <a:lnTo>
                  <a:pt x="145958" y="44877"/>
                </a:lnTo>
                <a:lnTo>
                  <a:pt x="144783" y="49862"/>
                </a:lnTo>
                <a:lnTo>
                  <a:pt x="143215" y="55265"/>
                </a:lnTo>
                <a:lnTo>
                  <a:pt x="141256" y="65239"/>
                </a:lnTo>
                <a:lnTo>
                  <a:pt x="139298" y="73133"/>
                </a:lnTo>
                <a:lnTo>
                  <a:pt x="136945" y="81028"/>
                </a:lnTo>
                <a:lnTo>
                  <a:pt x="135377" y="86847"/>
                </a:lnTo>
                <a:lnTo>
                  <a:pt x="133812" y="89754"/>
                </a:lnTo>
                <a:lnTo>
                  <a:pt x="133418" y="91001"/>
                </a:lnTo>
                <a:lnTo>
                  <a:pt x="133812" y="91832"/>
                </a:lnTo>
                <a:lnTo>
                  <a:pt x="134139" y="92182"/>
                </a:lnTo>
                <a:lnTo>
                  <a:pt x="138321" y="89814"/>
                </a:lnTo>
                <a:lnTo>
                  <a:pt x="145533" y="85515"/>
                </a:lnTo>
                <a:lnTo>
                  <a:pt x="153169" y="81217"/>
                </a:lnTo>
                <a:lnTo>
                  <a:pt x="163350" y="74339"/>
                </a:lnTo>
                <a:lnTo>
                  <a:pt x="169220" y="70286"/>
                </a:lnTo>
                <a:lnTo>
                  <a:pt x="170564" y="64051"/>
                </a:lnTo>
                <a:lnTo>
                  <a:pt x="171374" y="57013"/>
                </a:lnTo>
                <a:lnTo>
                  <a:pt x="172180" y="49097"/>
                </a:lnTo>
                <a:lnTo>
                  <a:pt x="172583" y="46017"/>
                </a:lnTo>
                <a:lnTo>
                  <a:pt x="173392" y="42499"/>
                </a:lnTo>
                <a:lnTo>
                  <a:pt x="174447" y="41117"/>
                </a:lnTo>
                <a:lnTo>
                  <a:pt x="173575" y="40531"/>
                </a:lnTo>
                <a:lnTo>
                  <a:pt x="169733" y="37615"/>
                </a:lnTo>
                <a:lnTo>
                  <a:pt x="169645" y="37703"/>
                </a:lnTo>
                <a:lnTo>
                  <a:pt x="167926" y="39835"/>
                </a:lnTo>
                <a:lnTo>
                  <a:pt x="166634" y="42820"/>
                </a:lnTo>
                <a:lnTo>
                  <a:pt x="164487" y="48366"/>
                </a:lnTo>
                <a:lnTo>
                  <a:pt x="162767" y="54337"/>
                </a:lnTo>
                <a:lnTo>
                  <a:pt x="159760" y="60307"/>
                </a:lnTo>
                <a:lnTo>
                  <a:pt x="157181" y="66278"/>
                </a:lnTo>
                <a:lnTo>
                  <a:pt x="155462" y="73105"/>
                </a:lnTo>
                <a:lnTo>
                  <a:pt x="153742" y="79075"/>
                </a:lnTo>
                <a:lnTo>
                  <a:pt x="153314" y="79929"/>
                </a:lnTo>
                <a:lnTo>
                  <a:pt x="152883" y="80779"/>
                </a:lnTo>
                <a:lnTo>
                  <a:pt x="152454" y="81207"/>
                </a:lnTo>
                <a:lnTo>
                  <a:pt x="151595" y="80779"/>
                </a:lnTo>
                <a:lnTo>
                  <a:pt x="150735" y="80779"/>
                </a:lnTo>
                <a:lnTo>
                  <a:pt x="150303" y="79929"/>
                </a:lnTo>
                <a:lnTo>
                  <a:pt x="149875" y="79075"/>
                </a:lnTo>
                <a:lnTo>
                  <a:pt x="149875" y="78222"/>
                </a:lnTo>
                <a:lnTo>
                  <a:pt x="152454" y="69263"/>
                </a:lnTo>
                <a:lnTo>
                  <a:pt x="155462" y="60307"/>
                </a:lnTo>
                <a:lnTo>
                  <a:pt x="162339" y="43246"/>
                </a:lnTo>
                <a:lnTo>
                  <a:pt x="164059" y="38557"/>
                </a:lnTo>
                <a:lnTo>
                  <a:pt x="166496" y="35329"/>
                </a:lnTo>
                <a:lnTo>
                  <a:pt x="163341" y="33200"/>
                </a:lnTo>
                <a:close/>
                <a:moveTo>
                  <a:pt x="182959" y="48290"/>
                </a:moveTo>
                <a:lnTo>
                  <a:pt x="178692" y="43979"/>
                </a:lnTo>
                <a:lnTo>
                  <a:pt x="177363" y="43082"/>
                </a:lnTo>
                <a:lnTo>
                  <a:pt x="176620" y="44697"/>
                </a:lnTo>
                <a:lnTo>
                  <a:pt x="176217" y="46895"/>
                </a:lnTo>
                <a:lnTo>
                  <a:pt x="175814" y="49534"/>
                </a:lnTo>
                <a:lnTo>
                  <a:pt x="175411" y="58774"/>
                </a:lnTo>
                <a:lnTo>
                  <a:pt x="175008" y="64492"/>
                </a:lnTo>
                <a:lnTo>
                  <a:pt x="175008" y="66186"/>
                </a:lnTo>
                <a:lnTo>
                  <a:pt x="189496" y="55543"/>
                </a:lnTo>
                <a:lnTo>
                  <a:pt x="187223" y="53036"/>
                </a:lnTo>
                <a:lnTo>
                  <a:pt x="182959" y="48290"/>
                </a:lnTo>
                <a:close/>
                <a:moveTo>
                  <a:pt x="207248" y="82684"/>
                </a:moveTo>
                <a:lnTo>
                  <a:pt x="202612" y="77145"/>
                </a:lnTo>
                <a:lnTo>
                  <a:pt x="197555" y="72884"/>
                </a:lnTo>
                <a:lnTo>
                  <a:pt x="195114" y="70416"/>
                </a:lnTo>
                <a:lnTo>
                  <a:pt x="187106" y="76059"/>
                </a:lnTo>
                <a:lnTo>
                  <a:pt x="177776" y="82936"/>
                </a:lnTo>
                <a:lnTo>
                  <a:pt x="157836" y="95403"/>
                </a:lnTo>
                <a:lnTo>
                  <a:pt x="145111" y="103569"/>
                </a:lnTo>
                <a:lnTo>
                  <a:pt x="132382" y="112166"/>
                </a:lnTo>
                <a:lnTo>
                  <a:pt x="119657" y="121622"/>
                </a:lnTo>
                <a:lnTo>
                  <a:pt x="107354" y="131079"/>
                </a:lnTo>
                <a:lnTo>
                  <a:pt x="98870" y="139247"/>
                </a:lnTo>
                <a:lnTo>
                  <a:pt x="89536" y="147844"/>
                </a:lnTo>
                <a:lnTo>
                  <a:pt x="80628" y="156869"/>
                </a:lnTo>
                <a:lnTo>
                  <a:pt x="76386" y="162459"/>
                </a:lnTo>
                <a:lnTo>
                  <a:pt x="72569" y="167617"/>
                </a:lnTo>
                <a:lnTo>
                  <a:pt x="68328" y="173203"/>
                </a:lnTo>
                <a:lnTo>
                  <a:pt x="63236" y="178793"/>
                </a:lnTo>
                <a:lnTo>
                  <a:pt x="61116" y="180941"/>
                </a:lnTo>
                <a:lnTo>
                  <a:pt x="58147" y="183091"/>
                </a:lnTo>
                <a:lnTo>
                  <a:pt x="56497" y="184203"/>
                </a:lnTo>
                <a:lnTo>
                  <a:pt x="62266" y="191329"/>
                </a:lnTo>
                <a:lnTo>
                  <a:pt x="71958" y="203686"/>
                </a:lnTo>
                <a:lnTo>
                  <a:pt x="72730" y="204659"/>
                </a:lnTo>
                <a:lnTo>
                  <a:pt x="72913" y="204473"/>
                </a:lnTo>
                <a:lnTo>
                  <a:pt x="74610" y="202757"/>
                </a:lnTo>
                <a:lnTo>
                  <a:pt x="76307" y="200178"/>
                </a:lnTo>
                <a:lnTo>
                  <a:pt x="78427" y="195455"/>
                </a:lnTo>
                <a:lnTo>
                  <a:pt x="80124" y="192447"/>
                </a:lnTo>
                <a:lnTo>
                  <a:pt x="82243" y="189871"/>
                </a:lnTo>
                <a:lnTo>
                  <a:pt x="90305" y="179993"/>
                </a:lnTo>
                <a:lnTo>
                  <a:pt x="94972" y="176126"/>
                </a:lnTo>
                <a:lnTo>
                  <a:pt x="98788" y="171830"/>
                </a:lnTo>
                <a:lnTo>
                  <a:pt x="109819" y="162812"/>
                </a:lnTo>
                <a:lnTo>
                  <a:pt x="123395" y="150785"/>
                </a:lnTo>
                <a:lnTo>
                  <a:pt x="137392" y="139191"/>
                </a:lnTo>
                <a:lnTo>
                  <a:pt x="149271" y="128881"/>
                </a:lnTo>
                <a:lnTo>
                  <a:pt x="163271" y="117714"/>
                </a:lnTo>
                <a:lnTo>
                  <a:pt x="170057" y="112559"/>
                </a:lnTo>
                <a:lnTo>
                  <a:pt x="177694" y="107407"/>
                </a:lnTo>
                <a:lnTo>
                  <a:pt x="189572" y="98817"/>
                </a:lnTo>
                <a:lnTo>
                  <a:pt x="201872" y="91086"/>
                </a:lnTo>
                <a:lnTo>
                  <a:pt x="209934" y="86139"/>
                </a:lnTo>
                <a:lnTo>
                  <a:pt x="207248" y="82684"/>
                </a:lnTo>
                <a:close/>
                <a:moveTo>
                  <a:pt x="299751" y="189308"/>
                </a:moveTo>
                <a:lnTo>
                  <a:pt x="297864" y="187497"/>
                </a:lnTo>
                <a:lnTo>
                  <a:pt x="289012" y="178122"/>
                </a:lnTo>
                <a:lnTo>
                  <a:pt x="282554" y="170561"/>
                </a:lnTo>
                <a:lnTo>
                  <a:pt x="282207" y="181026"/>
                </a:lnTo>
                <a:lnTo>
                  <a:pt x="281323" y="194557"/>
                </a:lnTo>
                <a:lnTo>
                  <a:pt x="280879" y="208095"/>
                </a:lnTo>
                <a:lnTo>
                  <a:pt x="280879" y="208939"/>
                </a:lnTo>
                <a:lnTo>
                  <a:pt x="280435" y="209361"/>
                </a:lnTo>
                <a:lnTo>
                  <a:pt x="279902" y="209616"/>
                </a:lnTo>
                <a:lnTo>
                  <a:pt x="286071" y="217000"/>
                </a:lnTo>
                <a:lnTo>
                  <a:pt x="299751" y="232437"/>
                </a:lnTo>
                <a:lnTo>
                  <a:pt x="299751" y="189308"/>
                </a:lnTo>
                <a:close/>
                <a:moveTo>
                  <a:pt x="293607" y="247492"/>
                </a:moveTo>
                <a:lnTo>
                  <a:pt x="284396" y="237186"/>
                </a:lnTo>
                <a:lnTo>
                  <a:pt x="269743" y="221296"/>
                </a:lnTo>
                <a:lnTo>
                  <a:pt x="262627" y="213133"/>
                </a:lnTo>
                <a:lnTo>
                  <a:pt x="255929" y="204974"/>
                </a:lnTo>
                <a:lnTo>
                  <a:pt x="250487" y="197671"/>
                </a:lnTo>
                <a:lnTo>
                  <a:pt x="239604" y="183929"/>
                </a:lnTo>
                <a:lnTo>
                  <a:pt x="228718" y="170615"/>
                </a:lnTo>
                <a:lnTo>
                  <a:pt x="222439" y="164603"/>
                </a:lnTo>
                <a:lnTo>
                  <a:pt x="216578" y="158160"/>
                </a:lnTo>
                <a:lnTo>
                  <a:pt x="209880" y="152577"/>
                </a:lnTo>
                <a:lnTo>
                  <a:pt x="203182" y="147422"/>
                </a:lnTo>
                <a:lnTo>
                  <a:pt x="201926" y="145706"/>
                </a:lnTo>
                <a:lnTo>
                  <a:pt x="201088" y="144415"/>
                </a:lnTo>
                <a:lnTo>
                  <a:pt x="199835" y="142699"/>
                </a:lnTo>
                <a:lnTo>
                  <a:pt x="199835" y="141411"/>
                </a:lnTo>
                <a:lnTo>
                  <a:pt x="199835" y="139263"/>
                </a:lnTo>
                <a:lnTo>
                  <a:pt x="200254" y="137544"/>
                </a:lnTo>
                <a:lnTo>
                  <a:pt x="201507" y="135396"/>
                </a:lnTo>
                <a:lnTo>
                  <a:pt x="202763" y="133252"/>
                </a:lnTo>
                <a:lnTo>
                  <a:pt x="204857" y="132392"/>
                </a:lnTo>
                <a:lnTo>
                  <a:pt x="206533" y="131960"/>
                </a:lnTo>
                <a:lnTo>
                  <a:pt x="208624" y="131960"/>
                </a:lnTo>
                <a:lnTo>
                  <a:pt x="210299" y="133252"/>
                </a:lnTo>
                <a:lnTo>
                  <a:pt x="216997" y="138403"/>
                </a:lnTo>
                <a:lnTo>
                  <a:pt x="222857" y="143987"/>
                </a:lnTo>
                <a:lnTo>
                  <a:pt x="229137" y="149570"/>
                </a:lnTo>
                <a:lnTo>
                  <a:pt x="234578" y="155581"/>
                </a:lnTo>
                <a:lnTo>
                  <a:pt x="245883" y="168039"/>
                </a:lnTo>
                <a:lnTo>
                  <a:pt x="256766" y="181353"/>
                </a:lnTo>
                <a:lnTo>
                  <a:pt x="271000" y="198959"/>
                </a:lnTo>
                <a:lnTo>
                  <a:pt x="276520" y="205566"/>
                </a:lnTo>
                <a:lnTo>
                  <a:pt x="276879" y="194557"/>
                </a:lnTo>
                <a:lnTo>
                  <a:pt x="277767" y="181026"/>
                </a:lnTo>
                <a:lnTo>
                  <a:pt x="278211" y="167488"/>
                </a:lnTo>
                <a:lnTo>
                  <a:pt x="278274" y="165576"/>
                </a:lnTo>
                <a:lnTo>
                  <a:pt x="272578" y="158951"/>
                </a:lnTo>
                <a:lnTo>
                  <a:pt x="263304" y="148298"/>
                </a:lnTo>
                <a:lnTo>
                  <a:pt x="262551" y="147353"/>
                </a:lnTo>
                <a:lnTo>
                  <a:pt x="262003" y="156917"/>
                </a:lnTo>
                <a:lnTo>
                  <a:pt x="261449" y="167066"/>
                </a:lnTo>
                <a:lnTo>
                  <a:pt x="261449" y="167913"/>
                </a:lnTo>
                <a:lnTo>
                  <a:pt x="260895" y="168335"/>
                </a:lnTo>
                <a:lnTo>
                  <a:pt x="259783" y="168757"/>
                </a:lnTo>
                <a:lnTo>
                  <a:pt x="259229" y="169182"/>
                </a:lnTo>
                <a:lnTo>
                  <a:pt x="258117" y="168757"/>
                </a:lnTo>
                <a:lnTo>
                  <a:pt x="257009" y="168335"/>
                </a:lnTo>
                <a:lnTo>
                  <a:pt x="256455" y="167913"/>
                </a:lnTo>
                <a:lnTo>
                  <a:pt x="256455" y="167066"/>
                </a:lnTo>
                <a:lnTo>
                  <a:pt x="256455" y="156917"/>
                </a:lnTo>
                <a:lnTo>
                  <a:pt x="257563" y="146342"/>
                </a:lnTo>
                <a:lnTo>
                  <a:pt x="258086" y="141767"/>
                </a:lnTo>
                <a:lnTo>
                  <a:pt x="254455" y="137219"/>
                </a:lnTo>
                <a:lnTo>
                  <a:pt x="243496" y="124437"/>
                </a:lnTo>
                <a:lnTo>
                  <a:pt x="232960" y="111655"/>
                </a:lnTo>
                <a:lnTo>
                  <a:pt x="230699" y="109120"/>
                </a:lnTo>
                <a:lnTo>
                  <a:pt x="230821" y="112625"/>
                </a:lnTo>
                <a:lnTo>
                  <a:pt x="230387" y="125423"/>
                </a:lnTo>
                <a:lnTo>
                  <a:pt x="230387" y="130540"/>
                </a:lnTo>
                <a:lnTo>
                  <a:pt x="230387" y="136086"/>
                </a:lnTo>
                <a:lnTo>
                  <a:pt x="231256" y="138643"/>
                </a:lnTo>
                <a:lnTo>
                  <a:pt x="232125" y="141203"/>
                </a:lnTo>
                <a:lnTo>
                  <a:pt x="233429" y="142910"/>
                </a:lnTo>
                <a:lnTo>
                  <a:pt x="235602" y="144613"/>
                </a:lnTo>
                <a:lnTo>
                  <a:pt x="236036" y="145467"/>
                </a:lnTo>
                <a:lnTo>
                  <a:pt x="236471" y="145895"/>
                </a:lnTo>
                <a:lnTo>
                  <a:pt x="236471" y="147173"/>
                </a:lnTo>
                <a:lnTo>
                  <a:pt x="236036" y="148027"/>
                </a:lnTo>
                <a:lnTo>
                  <a:pt x="235602" y="148452"/>
                </a:lnTo>
                <a:lnTo>
                  <a:pt x="235167" y="148880"/>
                </a:lnTo>
                <a:lnTo>
                  <a:pt x="234298" y="148880"/>
                </a:lnTo>
                <a:lnTo>
                  <a:pt x="233429" y="148452"/>
                </a:lnTo>
                <a:lnTo>
                  <a:pt x="231690" y="147173"/>
                </a:lnTo>
                <a:lnTo>
                  <a:pt x="229952" y="145042"/>
                </a:lnTo>
                <a:lnTo>
                  <a:pt x="228649" y="142910"/>
                </a:lnTo>
                <a:lnTo>
                  <a:pt x="227783" y="140775"/>
                </a:lnTo>
                <a:lnTo>
                  <a:pt x="226913" y="138643"/>
                </a:lnTo>
                <a:lnTo>
                  <a:pt x="226479" y="136086"/>
                </a:lnTo>
                <a:lnTo>
                  <a:pt x="226479" y="130965"/>
                </a:lnTo>
                <a:lnTo>
                  <a:pt x="226479" y="104951"/>
                </a:lnTo>
                <a:lnTo>
                  <a:pt x="224952" y="103562"/>
                </a:lnTo>
                <a:lnTo>
                  <a:pt x="221157" y="99727"/>
                </a:lnTo>
                <a:lnTo>
                  <a:pt x="219749" y="98303"/>
                </a:lnTo>
                <a:lnTo>
                  <a:pt x="207811" y="105688"/>
                </a:lnTo>
                <a:lnTo>
                  <a:pt x="184905" y="120721"/>
                </a:lnTo>
                <a:lnTo>
                  <a:pt x="175997" y="127164"/>
                </a:lnTo>
                <a:lnTo>
                  <a:pt x="167088" y="134036"/>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1" y="215212"/>
                </a:lnTo>
                <a:lnTo>
                  <a:pt x="82328" y="216484"/>
                </a:lnTo>
                <a:lnTo>
                  <a:pt x="86287" y="221154"/>
                </a:lnTo>
                <a:lnTo>
                  <a:pt x="90081" y="224989"/>
                </a:lnTo>
                <a:lnTo>
                  <a:pt x="93876" y="229250"/>
                </a:lnTo>
                <a:lnTo>
                  <a:pt x="98511" y="232660"/>
                </a:lnTo>
                <a:lnTo>
                  <a:pt x="102725" y="235643"/>
                </a:lnTo>
                <a:lnTo>
                  <a:pt x="106938" y="239050"/>
                </a:lnTo>
                <a:lnTo>
                  <a:pt x="111999" y="243311"/>
                </a:lnTo>
                <a:lnTo>
                  <a:pt x="116634" y="247571"/>
                </a:lnTo>
                <a:lnTo>
                  <a:pt x="121691" y="252257"/>
                </a:lnTo>
                <a:lnTo>
                  <a:pt x="126327" y="257796"/>
                </a:lnTo>
                <a:lnTo>
                  <a:pt x="130962" y="263335"/>
                </a:lnTo>
                <a:lnTo>
                  <a:pt x="135601" y="269728"/>
                </a:lnTo>
                <a:lnTo>
                  <a:pt x="139814" y="276117"/>
                </a:lnTo>
                <a:lnTo>
                  <a:pt x="153301" y="295717"/>
                </a:lnTo>
                <a:lnTo>
                  <a:pt x="165945" y="312760"/>
                </a:lnTo>
                <a:lnTo>
                  <a:pt x="171846" y="320002"/>
                </a:lnTo>
                <a:lnTo>
                  <a:pt x="177747" y="326820"/>
                </a:lnTo>
                <a:lnTo>
                  <a:pt x="183227" y="332784"/>
                </a:lnTo>
                <a:lnTo>
                  <a:pt x="189125" y="338749"/>
                </a:lnTo>
                <a:lnTo>
                  <a:pt x="199662" y="348973"/>
                </a:lnTo>
                <a:lnTo>
                  <a:pt x="211042" y="358348"/>
                </a:lnTo>
                <a:lnTo>
                  <a:pt x="224108" y="369852"/>
                </a:lnTo>
                <a:lnTo>
                  <a:pt x="230853" y="375816"/>
                </a:lnTo>
                <a:lnTo>
                  <a:pt x="236751" y="381783"/>
                </a:lnTo>
                <a:lnTo>
                  <a:pt x="246025" y="390730"/>
                </a:lnTo>
                <a:lnTo>
                  <a:pt x="255718" y="398823"/>
                </a:lnTo>
                <a:lnTo>
                  <a:pt x="264992" y="406919"/>
                </a:lnTo>
                <a:lnTo>
                  <a:pt x="274262" y="415869"/>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2"/>
                </a:lnTo>
                <a:lnTo>
                  <a:pt x="292215" y="395192"/>
                </a:lnTo>
                <a:lnTo>
                  <a:pt x="289274" y="390853"/>
                </a:lnTo>
                <a:lnTo>
                  <a:pt x="286301" y="385868"/>
                </a:lnTo>
                <a:lnTo>
                  <a:pt x="285823" y="403109"/>
                </a:lnTo>
                <a:lnTo>
                  <a:pt x="285823" y="413129"/>
                </a:lnTo>
                <a:lnTo>
                  <a:pt x="286427" y="424059"/>
                </a:lnTo>
                <a:lnTo>
                  <a:pt x="286427" y="424972"/>
                </a:lnTo>
                <a:lnTo>
                  <a:pt x="286125" y="425883"/>
                </a:lnTo>
                <a:lnTo>
                  <a:pt x="285823" y="426339"/>
                </a:lnTo>
                <a:lnTo>
                  <a:pt x="285218" y="426339"/>
                </a:lnTo>
                <a:lnTo>
                  <a:pt x="284308" y="425883"/>
                </a:lnTo>
                <a:lnTo>
                  <a:pt x="283703" y="424972"/>
                </a:lnTo>
                <a:lnTo>
                  <a:pt x="283703" y="424059"/>
                </a:lnTo>
                <a:lnTo>
                  <a:pt x="283099" y="413129"/>
                </a:lnTo>
                <a:lnTo>
                  <a:pt x="283099" y="403109"/>
                </a:lnTo>
                <a:lnTo>
                  <a:pt x="283656" y="382914"/>
                </a:lnTo>
                <a:lnTo>
                  <a:pt x="281288" y="380876"/>
                </a:lnTo>
                <a:lnTo>
                  <a:pt x="277503" y="378272"/>
                </a:lnTo>
                <a:lnTo>
                  <a:pt x="274562" y="374367"/>
                </a:lnTo>
                <a:lnTo>
                  <a:pt x="271768" y="371102"/>
                </a:lnTo>
                <a:lnTo>
                  <a:pt x="271331" y="373621"/>
                </a:lnTo>
                <a:lnTo>
                  <a:pt x="271331" y="379592"/>
                </a:lnTo>
                <a:lnTo>
                  <a:pt x="271331" y="403905"/>
                </a:lnTo>
                <a:lnTo>
                  <a:pt x="270887" y="404756"/>
                </a:lnTo>
                <a:lnTo>
                  <a:pt x="270439" y="405184"/>
                </a:lnTo>
                <a:lnTo>
                  <a:pt x="269999" y="405609"/>
                </a:lnTo>
                <a:lnTo>
                  <a:pt x="269111" y="406037"/>
                </a:lnTo>
                <a:lnTo>
                  <a:pt x="267775" y="405609"/>
                </a:lnTo>
                <a:lnTo>
                  <a:pt x="267331" y="405184"/>
                </a:lnTo>
                <a:lnTo>
                  <a:pt x="266887" y="404756"/>
                </a:lnTo>
                <a:lnTo>
                  <a:pt x="266443" y="403905"/>
                </a:lnTo>
                <a:lnTo>
                  <a:pt x="266443" y="391961"/>
                </a:lnTo>
                <a:lnTo>
                  <a:pt x="266443" y="379592"/>
                </a:lnTo>
                <a:lnTo>
                  <a:pt x="266887" y="373621"/>
                </a:lnTo>
                <a:lnTo>
                  <a:pt x="267775" y="368504"/>
                </a:lnTo>
                <a:lnTo>
                  <a:pt x="268056" y="366756"/>
                </a:lnTo>
                <a:lnTo>
                  <a:pt x="263212" y="360921"/>
                </a:lnTo>
                <a:lnTo>
                  <a:pt x="258168" y="355716"/>
                </a:lnTo>
                <a:lnTo>
                  <a:pt x="248919" y="347040"/>
                </a:lnTo>
                <a:lnTo>
                  <a:pt x="240933" y="338796"/>
                </a:lnTo>
                <a:lnTo>
                  <a:pt x="229807" y="327318"/>
                </a:lnTo>
                <a:lnTo>
                  <a:pt x="229807" y="363739"/>
                </a:lnTo>
                <a:lnTo>
                  <a:pt x="229477" y="364586"/>
                </a:lnTo>
                <a:lnTo>
                  <a:pt x="229143" y="365008"/>
                </a:lnTo>
                <a:lnTo>
                  <a:pt x="228809" y="365434"/>
                </a:lnTo>
                <a:lnTo>
                  <a:pt x="228145" y="365434"/>
                </a:lnTo>
                <a:lnTo>
                  <a:pt x="227811" y="365434"/>
                </a:lnTo>
                <a:lnTo>
                  <a:pt x="226813" y="365008"/>
                </a:lnTo>
                <a:lnTo>
                  <a:pt x="226479" y="364586"/>
                </a:lnTo>
                <a:lnTo>
                  <a:pt x="226479" y="363739"/>
                </a:lnTo>
                <a:lnTo>
                  <a:pt x="226479" y="324087"/>
                </a:lnTo>
                <a:lnTo>
                  <a:pt x="217813" y="315805"/>
                </a:lnTo>
                <a:lnTo>
                  <a:pt x="208873" y="306213"/>
                </a:lnTo>
                <a:lnTo>
                  <a:pt x="208397" y="311002"/>
                </a:lnTo>
                <a:lnTo>
                  <a:pt x="207922" y="317744"/>
                </a:lnTo>
                <a:lnTo>
                  <a:pt x="207446" y="325384"/>
                </a:lnTo>
                <a:lnTo>
                  <a:pt x="207446" y="350101"/>
                </a:lnTo>
                <a:lnTo>
                  <a:pt x="207446" y="350998"/>
                </a:lnTo>
                <a:lnTo>
                  <a:pt x="206970" y="351449"/>
                </a:lnTo>
                <a:lnTo>
                  <a:pt x="206019" y="351899"/>
                </a:lnTo>
                <a:lnTo>
                  <a:pt x="205544" y="351899"/>
                </a:lnTo>
                <a:lnTo>
                  <a:pt x="204593" y="351899"/>
                </a:lnTo>
                <a:lnTo>
                  <a:pt x="204114" y="351449"/>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7"/>
                </a:lnTo>
                <a:lnTo>
                  <a:pt x="186143" y="330337"/>
                </a:lnTo>
                <a:lnTo>
                  <a:pt x="185771" y="331175"/>
                </a:lnTo>
                <a:lnTo>
                  <a:pt x="185400" y="331175"/>
                </a:lnTo>
                <a:lnTo>
                  <a:pt x="184663" y="331597"/>
                </a:lnTo>
                <a:lnTo>
                  <a:pt x="184291" y="331175"/>
                </a:lnTo>
                <a:lnTo>
                  <a:pt x="183551" y="331175"/>
                </a:lnTo>
                <a:lnTo>
                  <a:pt x="183183" y="330337"/>
                </a:lnTo>
                <a:lnTo>
                  <a:pt x="183183" y="329497"/>
                </a:lnTo>
                <a:lnTo>
                  <a:pt x="183183" y="278605"/>
                </a:lnTo>
                <a:lnTo>
                  <a:pt x="167790" y="262016"/>
                </a:lnTo>
                <a:lnTo>
                  <a:pt x="166184" y="260271"/>
                </a:lnTo>
                <a:lnTo>
                  <a:pt x="166083" y="262539"/>
                </a:lnTo>
                <a:lnTo>
                  <a:pt x="165639" y="272590"/>
                </a:lnTo>
                <a:lnTo>
                  <a:pt x="164751" y="282645"/>
                </a:lnTo>
                <a:lnTo>
                  <a:pt x="164307" y="292281"/>
                </a:lnTo>
                <a:lnTo>
                  <a:pt x="164307" y="293119"/>
                </a:lnTo>
                <a:lnTo>
                  <a:pt x="163863" y="293957"/>
                </a:lnTo>
                <a:lnTo>
                  <a:pt x="162975" y="294375"/>
                </a:lnTo>
                <a:lnTo>
                  <a:pt x="162531" y="294375"/>
                </a:lnTo>
                <a:lnTo>
                  <a:pt x="161643" y="294375"/>
                </a:lnTo>
                <a:lnTo>
                  <a:pt x="160755" y="293957"/>
                </a:lnTo>
                <a:lnTo>
                  <a:pt x="160311" y="293119"/>
                </a:lnTo>
                <a:lnTo>
                  <a:pt x="159867" y="292281"/>
                </a:lnTo>
                <a:lnTo>
                  <a:pt x="160311" y="282645"/>
                </a:lnTo>
                <a:lnTo>
                  <a:pt x="160755" y="272590"/>
                </a:lnTo>
                <a:lnTo>
                  <a:pt x="162087" y="262539"/>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6" y="263839"/>
                </a:lnTo>
                <a:lnTo>
                  <a:pt x="139883" y="251048"/>
                </a:lnTo>
                <a:lnTo>
                  <a:pt x="140186" y="244860"/>
                </a:lnTo>
                <a:lnTo>
                  <a:pt x="140793" y="238669"/>
                </a:lnTo>
                <a:lnTo>
                  <a:pt x="141842" y="233659"/>
                </a:lnTo>
                <a:lnTo>
                  <a:pt x="140044" y="231650"/>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2" y="205620"/>
                </a:lnTo>
                <a:lnTo>
                  <a:pt x="127013" y="204319"/>
                </a:lnTo>
                <a:lnTo>
                  <a:pt x="129117" y="203453"/>
                </a:lnTo>
                <a:lnTo>
                  <a:pt x="131217" y="203019"/>
                </a:lnTo>
                <a:lnTo>
                  <a:pt x="132480" y="203453"/>
                </a:lnTo>
                <a:lnTo>
                  <a:pt x="134162" y="203885"/>
                </a:lnTo>
                <a:lnTo>
                  <a:pt x="136262" y="204754"/>
                </a:lnTo>
                <a:lnTo>
                  <a:pt x="137525" y="206489"/>
                </a:lnTo>
                <a:lnTo>
                  <a:pt x="140885" y="210825"/>
                </a:lnTo>
                <a:lnTo>
                  <a:pt x="144670" y="215599"/>
                </a:lnTo>
                <a:lnTo>
                  <a:pt x="153497" y="223405"/>
                </a:lnTo>
                <a:lnTo>
                  <a:pt x="158123" y="227745"/>
                </a:lnTo>
                <a:lnTo>
                  <a:pt x="162745" y="232081"/>
                </a:lnTo>
                <a:lnTo>
                  <a:pt x="175357" y="246400"/>
                </a:lnTo>
                <a:lnTo>
                  <a:pt x="186706" y="260712"/>
                </a:lnTo>
                <a:lnTo>
                  <a:pt x="192170" y="266352"/>
                </a:lnTo>
                <a:lnTo>
                  <a:pt x="203519" y="279367"/>
                </a:lnTo>
                <a:lnTo>
                  <a:pt x="215290" y="291947"/>
                </a:lnTo>
                <a:lnTo>
                  <a:pt x="227061" y="303659"/>
                </a:lnTo>
                <a:lnTo>
                  <a:pt x="238829" y="315805"/>
                </a:lnTo>
                <a:lnTo>
                  <a:pt x="253964" y="330120"/>
                </a:lnTo>
                <a:lnTo>
                  <a:pt x="266994" y="342269"/>
                </a:lnTo>
                <a:lnTo>
                  <a:pt x="276243" y="351811"/>
                </a:lnTo>
                <a:lnTo>
                  <a:pt x="285492" y="360486"/>
                </a:lnTo>
                <a:lnTo>
                  <a:pt x="289693" y="365692"/>
                </a:lnTo>
                <a:lnTo>
                  <a:pt x="294319" y="370897"/>
                </a:lnTo>
                <a:lnTo>
                  <a:pt x="297682" y="375671"/>
                </a:lnTo>
                <a:lnTo>
                  <a:pt x="301045" y="381308"/>
                </a:lnTo>
                <a:lnTo>
                  <a:pt x="302305" y="383478"/>
                </a:lnTo>
                <a:lnTo>
                  <a:pt x="303986" y="385647"/>
                </a:lnTo>
                <a:lnTo>
                  <a:pt x="308190" y="389117"/>
                </a:lnTo>
                <a:lnTo>
                  <a:pt x="310713" y="391722"/>
                </a:lnTo>
                <a:lnTo>
                  <a:pt x="313235" y="393888"/>
                </a:lnTo>
                <a:lnTo>
                  <a:pt x="316598" y="399097"/>
                </a:lnTo>
                <a:lnTo>
                  <a:pt x="320799" y="405168"/>
                </a:lnTo>
                <a:lnTo>
                  <a:pt x="322902" y="407772"/>
                </a:lnTo>
                <a:lnTo>
                  <a:pt x="325425" y="410374"/>
                </a:lnTo>
                <a:lnTo>
                  <a:pt x="328788" y="413844"/>
                </a:lnTo>
                <a:lnTo>
                  <a:pt x="331729" y="416883"/>
                </a:lnTo>
                <a:lnTo>
                  <a:pt x="334252" y="420353"/>
                </a:lnTo>
                <a:lnTo>
                  <a:pt x="336355" y="423823"/>
                </a:lnTo>
                <a:lnTo>
                  <a:pt x="336774" y="424255"/>
                </a:lnTo>
                <a:lnTo>
                  <a:pt x="337193" y="424689"/>
                </a:lnTo>
                <a:lnTo>
                  <a:pt x="338456" y="425558"/>
                </a:lnTo>
                <a:lnTo>
                  <a:pt x="339296" y="426859"/>
                </a:lnTo>
                <a:lnTo>
                  <a:pt x="339715" y="428594"/>
                </a:lnTo>
                <a:lnTo>
                  <a:pt x="339715" y="430329"/>
                </a:lnTo>
                <a:lnTo>
                  <a:pt x="339715" y="432171"/>
                </a:lnTo>
                <a:lnTo>
                  <a:pt x="348441" y="425240"/>
                </a:lnTo>
                <a:lnTo>
                  <a:pt x="360663" y="416719"/>
                </a:lnTo>
                <a:lnTo>
                  <a:pt x="373728" y="407344"/>
                </a:lnTo>
                <a:lnTo>
                  <a:pt x="385531" y="397973"/>
                </a:lnTo>
                <a:lnTo>
                  <a:pt x="398596" y="389451"/>
                </a:lnTo>
                <a:lnTo>
                  <a:pt x="413759" y="379963"/>
                </a:lnTo>
                <a:lnTo>
                  <a:pt x="409567" y="377195"/>
                </a:lnTo>
                <a:lnTo>
                  <a:pt x="404123" y="372472"/>
                </a:lnTo>
                <a:lnTo>
                  <a:pt x="399100" y="367748"/>
                </a:lnTo>
                <a:lnTo>
                  <a:pt x="393239" y="363025"/>
                </a:lnTo>
                <a:lnTo>
                  <a:pt x="382775" y="352286"/>
                </a:lnTo>
                <a:lnTo>
                  <a:pt x="373145" y="341551"/>
                </a:lnTo>
                <a:lnTo>
                  <a:pt x="362262" y="329525"/>
                </a:lnTo>
                <a:lnTo>
                  <a:pt x="352633" y="319646"/>
                </a:lnTo>
                <a:lnTo>
                  <a:pt x="341750"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9" y="288767"/>
                </a:lnTo>
                <a:lnTo>
                  <a:pt x="303838" y="296476"/>
                </a:lnTo>
                <a:lnTo>
                  <a:pt x="303385" y="297332"/>
                </a:lnTo>
                <a:lnTo>
                  <a:pt x="302928" y="297761"/>
                </a:lnTo>
                <a:lnTo>
                  <a:pt x="302021" y="297761"/>
                </a:lnTo>
                <a:lnTo>
                  <a:pt x="301111" y="297761"/>
                </a:lnTo>
                <a:lnTo>
                  <a:pt x="300658" y="297332"/>
                </a:lnTo>
                <a:lnTo>
                  <a:pt x="300204" y="296904"/>
                </a:lnTo>
                <a:lnTo>
                  <a:pt x="299751" y="296476"/>
                </a:lnTo>
                <a:lnTo>
                  <a:pt x="299751" y="295191"/>
                </a:lnTo>
                <a:lnTo>
                  <a:pt x="301111" y="287910"/>
                </a:lnTo>
                <a:lnTo>
                  <a:pt x="302475" y="280198"/>
                </a:lnTo>
                <a:lnTo>
                  <a:pt x="303385" y="272918"/>
                </a:lnTo>
                <a:lnTo>
                  <a:pt x="305199" y="265209"/>
                </a:lnTo>
                <a:lnTo>
                  <a:pt x="305655" y="264352"/>
                </a:lnTo>
                <a:lnTo>
                  <a:pt x="306562" y="263924"/>
                </a:lnTo>
                <a:lnTo>
                  <a:pt x="307016" y="263924"/>
                </a:lnTo>
                <a:lnTo>
                  <a:pt x="307866" y="263924"/>
                </a:lnTo>
                <a:lnTo>
                  <a:pt x="302815" y="257799"/>
                </a:lnTo>
                <a:lnTo>
                  <a:pt x="293607" y="247492"/>
                </a:lnTo>
                <a:close/>
                <a:moveTo>
                  <a:pt x="431050" y="320002"/>
                </a:moveTo>
                <a:lnTo>
                  <a:pt x="429784" y="318299"/>
                </a:lnTo>
                <a:lnTo>
                  <a:pt x="429243" y="317656"/>
                </a:lnTo>
                <a:lnTo>
                  <a:pt x="427539" y="333512"/>
                </a:lnTo>
                <a:lnTo>
                  <a:pt x="426837"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1"/>
                </a:lnTo>
                <a:lnTo>
                  <a:pt x="426298" y="314170"/>
                </a:lnTo>
                <a:lnTo>
                  <a:pt x="415031" y="300831"/>
                </a:lnTo>
                <a:lnTo>
                  <a:pt x="409381" y="294404"/>
                </a:lnTo>
                <a:lnTo>
                  <a:pt x="408327" y="299606"/>
                </a:lnTo>
                <a:lnTo>
                  <a:pt x="407439" y="305756"/>
                </a:lnTo>
                <a:lnTo>
                  <a:pt x="406995" y="311909"/>
                </a:lnTo>
                <a:lnTo>
                  <a:pt x="406995" y="318062"/>
                </a:lnTo>
                <a:lnTo>
                  <a:pt x="407439" y="330775"/>
                </a:lnTo>
                <a:lnTo>
                  <a:pt x="407439" y="343082"/>
                </a:lnTo>
                <a:lnTo>
                  <a:pt x="407439" y="343900"/>
                </a:lnTo>
                <a:lnTo>
                  <a:pt x="406995" y="344719"/>
                </a:lnTo>
                <a:lnTo>
                  <a:pt x="406106" y="345132"/>
                </a:lnTo>
                <a:lnTo>
                  <a:pt x="405662" y="345132"/>
                </a:lnTo>
                <a:lnTo>
                  <a:pt x="404774" y="345132"/>
                </a:lnTo>
                <a:lnTo>
                  <a:pt x="404330" y="344719"/>
                </a:lnTo>
                <a:lnTo>
                  <a:pt x="403886" y="343900"/>
                </a:lnTo>
                <a:lnTo>
                  <a:pt x="403442" y="343082"/>
                </a:lnTo>
                <a:lnTo>
                  <a:pt x="403442" y="330366"/>
                </a:lnTo>
                <a:lnTo>
                  <a:pt x="402998" y="317650"/>
                </a:lnTo>
                <a:lnTo>
                  <a:pt x="402998" y="311500"/>
                </a:lnTo>
                <a:lnTo>
                  <a:pt x="403442" y="304937"/>
                </a:lnTo>
                <a:lnTo>
                  <a:pt x="404330" y="298784"/>
                </a:lnTo>
                <a:lnTo>
                  <a:pt x="405662" y="292225"/>
                </a:lnTo>
                <a:lnTo>
                  <a:pt x="406106" y="291403"/>
                </a:lnTo>
                <a:lnTo>
                  <a:pt x="406459" y="291078"/>
                </a:lnTo>
                <a:lnTo>
                  <a:pt x="401547" y="285492"/>
                </a:lnTo>
                <a:lnTo>
                  <a:pt x="393006" y="276300"/>
                </a:lnTo>
                <a:lnTo>
                  <a:pt x="393006" y="326074"/>
                </a:lnTo>
                <a:lnTo>
                  <a:pt x="393006" y="326927"/>
                </a:lnTo>
                <a:lnTo>
                  <a:pt x="392635" y="327355"/>
                </a:lnTo>
                <a:lnTo>
                  <a:pt x="391895" y="327784"/>
                </a:lnTo>
                <a:lnTo>
                  <a:pt x="391526" y="328212"/>
                </a:lnTo>
                <a:lnTo>
                  <a:pt x="390786" y="327784"/>
                </a:lnTo>
                <a:lnTo>
                  <a:pt x="390046" y="327355"/>
                </a:lnTo>
                <a:lnTo>
                  <a:pt x="389675" y="326927"/>
                </a:lnTo>
                <a:lnTo>
                  <a:pt x="389675" y="326074"/>
                </a:lnTo>
                <a:lnTo>
                  <a:pt x="389675" y="272716"/>
                </a:lnTo>
                <a:lnTo>
                  <a:pt x="388481" y="271431"/>
                </a:lnTo>
                <a:lnTo>
                  <a:pt x="375835" y="258650"/>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9" y="232317"/>
                </a:lnTo>
                <a:lnTo>
                  <a:pt x="346379" y="272423"/>
                </a:lnTo>
                <a:lnTo>
                  <a:pt x="346379" y="273248"/>
                </a:lnTo>
                <a:lnTo>
                  <a:pt x="345639" y="273661"/>
                </a:lnTo>
                <a:lnTo>
                  <a:pt x="344159" y="274074"/>
                </a:lnTo>
                <a:lnTo>
                  <a:pt x="342678" y="274074"/>
                </a:lnTo>
                <a:lnTo>
                  <a:pt x="341938" y="274074"/>
                </a:lnTo>
                <a:lnTo>
                  <a:pt x="340458" y="273661"/>
                </a:lnTo>
                <a:lnTo>
                  <a:pt x="339715" y="273248"/>
                </a:lnTo>
                <a:lnTo>
                  <a:pt x="339715" y="272423"/>
                </a:lnTo>
                <a:lnTo>
                  <a:pt x="339715" y="226306"/>
                </a:lnTo>
                <a:lnTo>
                  <a:pt x="326395" y="214062"/>
                </a:lnTo>
                <a:lnTo>
                  <a:pt x="326395" y="251709"/>
                </a:lnTo>
                <a:lnTo>
                  <a:pt x="326023" y="252534"/>
                </a:lnTo>
                <a:lnTo>
                  <a:pt x="325655" y="252947"/>
                </a:lnTo>
                <a:lnTo>
                  <a:pt x="325283" y="253772"/>
                </a:lnTo>
                <a:lnTo>
                  <a:pt x="324543" y="253772"/>
                </a:lnTo>
                <a:lnTo>
                  <a:pt x="323803" y="253772"/>
                </a:lnTo>
                <a:lnTo>
                  <a:pt x="323435" y="252947"/>
                </a:lnTo>
                <a:lnTo>
                  <a:pt x="323063" y="252534"/>
                </a:lnTo>
                <a:lnTo>
                  <a:pt x="323063" y="251709"/>
                </a:lnTo>
                <a:lnTo>
                  <a:pt x="323063" y="211005"/>
                </a:lnTo>
                <a:lnTo>
                  <a:pt x="306294" y="195590"/>
                </a:lnTo>
                <a:lnTo>
                  <a:pt x="303079" y="192507"/>
                </a:lnTo>
                <a:lnTo>
                  <a:pt x="303079" y="236197"/>
                </a:lnTo>
                <a:lnTo>
                  <a:pt x="321237" y="256943"/>
                </a:lnTo>
                <a:lnTo>
                  <a:pt x="326678" y="263383"/>
                </a:lnTo>
                <a:lnTo>
                  <a:pt x="332539" y="270257"/>
                </a:lnTo>
                <a:lnTo>
                  <a:pt x="342584" y="283568"/>
                </a:lnTo>
                <a:lnTo>
                  <a:pt x="355146" y="299461"/>
                </a:lnTo>
                <a:lnTo>
                  <a:pt x="361844" y="306761"/>
                </a:lnTo>
                <a:lnTo>
                  <a:pt x="368542"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2" y="342159"/>
                </a:lnTo>
                <a:lnTo>
                  <a:pt x="443271" y="335341"/>
                </a:lnTo>
                <a:lnTo>
                  <a:pt x="442963" y="334954"/>
                </a:lnTo>
                <a:lnTo>
                  <a:pt x="442963" y="361872"/>
                </a:lnTo>
                <a:lnTo>
                  <a:pt x="456337" y="353234"/>
                </a:lnTo>
                <a:lnTo>
                  <a:pt x="458866" y="351531"/>
                </a:lnTo>
                <a:lnTo>
                  <a:pt x="456759" y="349402"/>
                </a:lnTo>
                <a:close/>
                <a:moveTo>
                  <a:pt x="471087" y="383059"/>
                </a:moveTo>
                <a:lnTo>
                  <a:pt x="470665" y="374966"/>
                </a:lnTo>
                <a:lnTo>
                  <a:pt x="468980" y="366869"/>
                </a:lnTo>
                <a:lnTo>
                  <a:pt x="468136" y="363462"/>
                </a:lnTo>
                <a:lnTo>
                  <a:pt x="465608" y="365591"/>
                </a:lnTo>
                <a:lnTo>
                  <a:pt x="445378" y="378373"/>
                </a:lnTo>
                <a:lnTo>
                  <a:pt x="430206" y="388173"/>
                </a:lnTo>
                <a:lnTo>
                  <a:pt x="422557" y="392626"/>
                </a:lnTo>
                <a:lnTo>
                  <a:pt x="422028" y="398691"/>
                </a:lnTo>
                <a:lnTo>
                  <a:pt x="420126" y="409621"/>
                </a:lnTo>
                <a:lnTo>
                  <a:pt x="418221" y="420554"/>
                </a:lnTo>
                <a:lnTo>
                  <a:pt x="417270" y="431485"/>
                </a:lnTo>
                <a:lnTo>
                  <a:pt x="417270" y="432297"/>
                </a:lnTo>
                <a:lnTo>
                  <a:pt x="416794" y="432700"/>
                </a:lnTo>
                <a:lnTo>
                  <a:pt x="415843" y="433106"/>
                </a:lnTo>
                <a:lnTo>
                  <a:pt x="414892" y="433106"/>
                </a:lnTo>
                <a:lnTo>
                  <a:pt x="414417" y="433106"/>
                </a:lnTo>
                <a:lnTo>
                  <a:pt x="413466" y="432700"/>
                </a:lnTo>
                <a:lnTo>
                  <a:pt x="412990" y="432297"/>
                </a:lnTo>
                <a:lnTo>
                  <a:pt x="412990" y="431485"/>
                </a:lnTo>
                <a:lnTo>
                  <a:pt x="413941" y="420554"/>
                </a:lnTo>
                <a:lnTo>
                  <a:pt x="415843" y="409621"/>
                </a:lnTo>
                <a:lnTo>
                  <a:pt x="417745" y="398691"/>
                </a:lnTo>
                <a:lnTo>
                  <a:pt x="418048" y="395252"/>
                </a:lnTo>
                <a:lnTo>
                  <a:pt x="416297" y="396269"/>
                </a:lnTo>
                <a:lnTo>
                  <a:pt x="404075" y="403937"/>
                </a:lnTo>
                <a:lnTo>
                  <a:pt x="401109" y="405864"/>
                </a:lnTo>
                <a:lnTo>
                  <a:pt x="400586" y="408692"/>
                </a:lnTo>
                <a:lnTo>
                  <a:pt x="399207" y="416130"/>
                </a:lnTo>
                <a:lnTo>
                  <a:pt x="398864" y="419629"/>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3"/>
                </a:lnTo>
                <a:lnTo>
                  <a:pt x="393006" y="441505"/>
                </a:lnTo>
                <a:lnTo>
                  <a:pt x="393006" y="440630"/>
                </a:lnTo>
                <a:lnTo>
                  <a:pt x="394383" y="435818"/>
                </a:lnTo>
                <a:lnTo>
                  <a:pt x="394729" y="431444"/>
                </a:lnTo>
                <a:lnTo>
                  <a:pt x="395072" y="425753"/>
                </a:lnTo>
                <a:lnTo>
                  <a:pt x="395072" y="420942"/>
                </a:lnTo>
                <a:lnTo>
                  <a:pt x="395419" y="417878"/>
                </a:lnTo>
                <a:lnTo>
                  <a:pt x="395762" y="414379"/>
                </a:lnTo>
                <a:lnTo>
                  <a:pt x="396971" y="408613"/>
                </a:lnTo>
                <a:lnTo>
                  <a:pt x="392695" y="411608"/>
                </a:lnTo>
                <a:lnTo>
                  <a:pt x="388481" y="415015"/>
                </a:lnTo>
                <a:lnTo>
                  <a:pt x="369093" y="429501"/>
                </a:lnTo>
                <a:lnTo>
                  <a:pt x="350548" y="444840"/>
                </a:lnTo>
                <a:lnTo>
                  <a:pt x="345491" y="448247"/>
                </a:lnTo>
                <a:lnTo>
                  <a:pt x="340011" y="452933"/>
                </a:lnTo>
                <a:lnTo>
                  <a:pt x="334532" y="458047"/>
                </a:lnTo>
                <a:lnTo>
                  <a:pt x="329053" y="463161"/>
                </a:lnTo>
                <a:lnTo>
                  <a:pt x="326524" y="466143"/>
                </a:lnTo>
                <a:lnTo>
                  <a:pt x="324839" y="469125"/>
                </a:lnTo>
                <a:lnTo>
                  <a:pt x="323151" y="471682"/>
                </a:lnTo>
                <a:lnTo>
                  <a:pt x="326102" y="472532"/>
                </a:lnTo>
                <a:lnTo>
                  <a:pt x="337905" y="476368"/>
                </a:lnTo>
                <a:lnTo>
                  <a:pt x="345913" y="478500"/>
                </a:lnTo>
                <a:lnTo>
                  <a:pt x="354343" y="481482"/>
                </a:lnTo>
                <a:lnTo>
                  <a:pt x="361929" y="483186"/>
                </a:lnTo>
                <a:lnTo>
                  <a:pt x="368671" y="484464"/>
                </a:lnTo>
                <a:lnTo>
                  <a:pt x="377101" y="486168"/>
                </a:lnTo>
                <a:lnTo>
                  <a:pt x="385109" y="487871"/>
                </a:lnTo>
                <a:lnTo>
                  <a:pt x="403231" y="492132"/>
                </a:lnTo>
                <a:lnTo>
                  <a:pt x="409901" y="493858"/>
                </a:lnTo>
                <a:lnTo>
                  <a:pt x="410065" y="493344"/>
                </a:lnTo>
                <a:lnTo>
                  <a:pt x="410468" y="492057"/>
                </a:lnTo>
                <a:lnTo>
                  <a:pt x="410874" y="490772"/>
                </a:lnTo>
                <a:lnTo>
                  <a:pt x="411230" y="490318"/>
                </a:lnTo>
                <a:lnTo>
                  <a:pt x="410710" y="486209"/>
                </a:lnTo>
                <a:lnTo>
                  <a:pt x="410008" y="477451"/>
                </a:lnTo>
                <a:lnTo>
                  <a:pt x="409659" y="468694"/>
                </a:lnTo>
                <a:lnTo>
                  <a:pt x="409659" y="467818"/>
                </a:lnTo>
                <a:lnTo>
                  <a:pt x="410008" y="467381"/>
                </a:lnTo>
                <a:lnTo>
                  <a:pt x="410710" y="466943"/>
                </a:lnTo>
                <a:lnTo>
                  <a:pt x="411060" y="466943"/>
                </a:lnTo>
                <a:lnTo>
                  <a:pt x="411762" y="466943"/>
                </a:lnTo>
                <a:lnTo>
                  <a:pt x="412814" y="467381"/>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900" y="457316"/>
                </a:lnTo>
                <a:lnTo>
                  <a:pt x="446924" y="455600"/>
                </a:lnTo>
                <a:lnTo>
                  <a:pt x="449355" y="453456"/>
                </a:lnTo>
                <a:lnTo>
                  <a:pt x="452190" y="451739"/>
                </a:lnTo>
                <a:lnTo>
                  <a:pt x="455430" y="450451"/>
                </a:lnTo>
                <a:lnTo>
                  <a:pt x="458670" y="450023"/>
                </a:lnTo>
                <a:lnTo>
                  <a:pt x="460695" y="450451"/>
                </a:lnTo>
                <a:lnTo>
                  <a:pt x="462723" y="450883"/>
                </a:lnTo>
                <a:lnTo>
                  <a:pt x="463633" y="451365"/>
                </a:lnTo>
                <a:lnTo>
                  <a:pt x="463923" y="448247"/>
                </a:lnTo>
                <a:lnTo>
                  <a:pt x="464767" y="441858"/>
                </a:lnTo>
                <a:lnTo>
                  <a:pt x="466452" y="434615"/>
                </a:lnTo>
                <a:lnTo>
                  <a:pt x="468980" y="418851"/>
                </a:lnTo>
                <a:lnTo>
                  <a:pt x="470246" y="409901"/>
                </a:lnTo>
                <a:lnTo>
                  <a:pt x="471087" y="400530"/>
                </a:lnTo>
                <a:lnTo>
                  <a:pt x="471509" y="392008"/>
                </a:lnTo>
                <a:lnTo>
                  <a:pt x="471087" y="383059"/>
                </a:lnTo>
                <a:close/>
                <a:moveTo>
                  <a:pt x="539157" y="528154"/>
                </a:moveTo>
                <a:cubicBezTo>
                  <a:pt x="538221" y="528154"/>
                  <a:pt x="538221" y="529738"/>
                  <a:pt x="537289" y="529738"/>
                </a:cubicBezTo>
                <a:cubicBezTo>
                  <a:pt x="536354" y="528154"/>
                  <a:pt x="535419" y="527364"/>
                  <a:pt x="533548" y="525783"/>
                </a:cubicBezTo>
                <a:cubicBezTo>
                  <a:pt x="533548" y="525783"/>
                  <a:pt x="532613" y="524992"/>
                  <a:pt x="532613" y="524199"/>
                </a:cubicBezTo>
                <a:lnTo>
                  <a:pt x="530746" y="525783"/>
                </a:lnTo>
                <a:cubicBezTo>
                  <a:pt x="529810" y="525783"/>
                  <a:pt x="528875" y="524199"/>
                  <a:pt x="528875" y="524199"/>
                </a:cubicBezTo>
                <a:cubicBezTo>
                  <a:pt x="527940" y="523408"/>
                  <a:pt x="527940" y="521828"/>
                  <a:pt x="527008" y="521828"/>
                </a:cubicBezTo>
                <a:cubicBezTo>
                  <a:pt x="526072" y="521828"/>
                  <a:pt x="526072" y="523408"/>
                  <a:pt x="525137" y="523408"/>
                </a:cubicBezTo>
                <a:cubicBezTo>
                  <a:pt x="524202" y="522618"/>
                  <a:pt x="524202" y="522618"/>
                  <a:pt x="523267" y="521828"/>
                </a:cubicBezTo>
                <a:cubicBezTo>
                  <a:pt x="523267" y="521828"/>
                  <a:pt x="521399" y="522618"/>
                  <a:pt x="521399" y="523408"/>
                </a:cubicBezTo>
                <a:cubicBezTo>
                  <a:pt x="521399" y="523408"/>
                  <a:pt x="522331" y="524199"/>
                  <a:pt x="523267" y="524992"/>
                </a:cubicBezTo>
                <a:cubicBezTo>
                  <a:pt x="523267" y="524992"/>
                  <a:pt x="524202" y="525783"/>
                  <a:pt x="524202" y="526573"/>
                </a:cubicBezTo>
                <a:cubicBezTo>
                  <a:pt x="525137" y="527364"/>
                  <a:pt x="526072" y="527364"/>
                  <a:pt x="526072" y="528154"/>
                </a:cubicBezTo>
                <a:cubicBezTo>
                  <a:pt x="527008" y="528948"/>
                  <a:pt x="527008" y="529738"/>
                  <a:pt x="527940" y="529738"/>
                </a:cubicBezTo>
                <a:cubicBezTo>
                  <a:pt x="527940" y="530528"/>
                  <a:pt x="528875" y="531319"/>
                  <a:pt x="528875" y="532109"/>
                </a:cubicBezTo>
                <a:cubicBezTo>
                  <a:pt x="529810" y="532109"/>
                  <a:pt x="530746" y="530528"/>
                  <a:pt x="531681" y="530528"/>
                </a:cubicBezTo>
                <a:cubicBezTo>
                  <a:pt x="531681" y="530528"/>
                  <a:pt x="532613" y="528948"/>
                  <a:pt x="533548" y="528948"/>
                </a:cubicBezTo>
                <a:cubicBezTo>
                  <a:pt x="533548" y="528948"/>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2"/>
                  <a:pt x="551309" y="509172"/>
                </a:cubicBezTo>
                <a:lnTo>
                  <a:pt x="554111" y="507591"/>
                </a:lnTo>
                <a:cubicBezTo>
                  <a:pt x="553176" y="507591"/>
                  <a:pt x="552241" y="506007"/>
                  <a:pt x="552241" y="506007"/>
                </a:cubicBezTo>
                <a:cubicBezTo>
                  <a:pt x="551309" y="506007"/>
                  <a:pt x="550374" y="507591"/>
                  <a:pt x="550374" y="507591"/>
                </a:cubicBezTo>
                <a:cubicBezTo>
                  <a:pt x="549438" y="507591"/>
                  <a:pt x="548503" y="508381"/>
                  <a:pt x="547568" y="508381"/>
                </a:cubicBezTo>
                <a:cubicBezTo>
                  <a:pt x="547568" y="509172"/>
                  <a:pt x="549438" y="509962"/>
                  <a:pt x="549438" y="510752"/>
                </a:cubicBezTo>
                <a:cubicBezTo>
                  <a:pt x="549438" y="510752"/>
                  <a:pt x="550374" y="511546"/>
                  <a:pt x="551309" y="512336"/>
                </a:cubicBezTo>
                <a:cubicBezTo>
                  <a:pt x="551309" y="512336"/>
                  <a:pt x="552241" y="513127"/>
                  <a:pt x="553176" y="513917"/>
                </a:cubicBezTo>
                <a:cubicBezTo>
                  <a:pt x="553176" y="513917"/>
                  <a:pt x="550374" y="514708"/>
                  <a:pt x="550374" y="515498"/>
                </a:cubicBezTo>
                <a:lnTo>
                  <a:pt x="552241" y="517082"/>
                </a:lnTo>
                <a:cubicBezTo>
                  <a:pt x="553176" y="517872"/>
                  <a:pt x="553176" y="518663"/>
                  <a:pt x="554111" y="518663"/>
                </a:cubicBezTo>
                <a:lnTo>
                  <a:pt x="555982" y="517082"/>
                </a:lnTo>
                <a:cubicBezTo>
                  <a:pt x="555982" y="517082"/>
                  <a:pt x="554111" y="516292"/>
                  <a:pt x="554111" y="515498"/>
                </a:cubicBezTo>
                <a:lnTo>
                  <a:pt x="556914" y="514708"/>
                </a:lnTo>
                <a:cubicBezTo>
                  <a:pt x="555982" y="513917"/>
                  <a:pt x="555047" y="513127"/>
                  <a:pt x="555047" y="512336"/>
                </a:cubicBezTo>
                <a:close/>
                <a:moveTo>
                  <a:pt x="579348" y="510752"/>
                </a:moveTo>
                <a:cubicBezTo>
                  <a:pt x="579348" y="510752"/>
                  <a:pt x="578413" y="508381"/>
                  <a:pt x="577477" y="509172"/>
                </a:cubicBezTo>
                <a:cubicBezTo>
                  <a:pt x="577477" y="509172"/>
                  <a:pt x="576542" y="509962"/>
                  <a:pt x="575610" y="509962"/>
                </a:cubicBezTo>
                <a:cubicBezTo>
                  <a:pt x="576542" y="510752"/>
                  <a:pt x="576542" y="511546"/>
                  <a:pt x="577477" y="512336"/>
                </a:cubicBezTo>
                <a:cubicBezTo>
                  <a:pt x="577477" y="512336"/>
                  <a:pt x="578413" y="513127"/>
                  <a:pt x="579348" y="513917"/>
                </a:cubicBezTo>
                <a:cubicBezTo>
                  <a:pt x="579348" y="513917"/>
                  <a:pt x="580283" y="512336"/>
                  <a:pt x="581218" y="512336"/>
                </a:cubicBezTo>
                <a:cubicBezTo>
                  <a:pt x="581218" y="512336"/>
                  <a:pt x="582151" y="513917"/>
                  <a:pt x="583086" y="513917"/>
                </a:cubicBezTo>
                <a:cubicBezTo>
                  <a:pt x="583086" y="513917"/>
                  <a:pt x="584021" y="513127"/>
                  <a:pt x="584956" y="513127"/>
                </a:cubicBezTo>
                <a:cubicBezTo>
                  <a:pt x="584021" y="512336"/>
                  <a:pt x="584021" y="511546"/>
                  <a:pt x="583086" y="510752"/>
                </a:cubicBezTo>
                <a:cubicBezTo>
                  <a:pt x="583086" y="510752"/>
                  <a:pt x="582151" y="509172"/>
                  <a:pt x="581218" y="509172"/>
                </a:cubicBezTo>
                <a:cubicBezTo>
                  <a:pt x="581218" y="509172"/>
                  <a:pt x="580283" y="510752"/>
                  <a:pt x="579348" y="510752"/>
                </a:cubicBezTo>
                <a:close/>
                <a:moveTo>
                  <a:pt x="585892" y="503636"/>
                </a:moveTo>
                <a:cubicBezTo>
                  <a:pt x="585892" y="503636"/>
                  <a:pt x="584021" y="505216"/>
                  <a:pt x="584021" y="504426"/>
                </a:cubicBezTo>
                <a:cubicBezTo>
                  <a:pt x="584021" y="504426"/>
                  <a:pt x="583086" y="502845"/>
                  <a:pt x="582151" y="502845"/>
                </a:cubicBezTo>
                <a:cubicBezTo>
                  <a:pt x="582151" y="503636"/>
                  <a:pt x="580283" y="503636"/>
                  <a:pt x="580283" y="504426"/>
                </a:cubicBezTo>
                <a:lnTo>
                  <a:pt x="582151" y="506007"/>
                </a:lnTo>
                <a:cubicBezTo>
                  <a:pt x="582151" y="506007"/>
                  <a:pt x="583086" y="507591"/>
                  <a:pt x="584021" y="507591"/>
                </a:cubicBezTo>
                <a:cubicBezTo>
                  <a:pt x="584021" y="507591"/>
                  <a:pt x="584956" y="506797"/>
                  <a:pt x="585892" y="506797"/>
                </a:cubicBezTo>
                <a:lnTo>
                  <a:pt x="587759" y="505216"/>
                </a:lnTo>
                <a:cubicBezTo>
                  <a:pt x="587759" y="505216"/>
                  <a:pt x="586824" y="503636"/>
                  <a:pt x="585892" y="503636"/>
                </a:cubicBezTo>
                <a:close/>
                <a:moveTo>
                  <a:pt x="591500" y="519453"/>
                </a:moveTo>
                <a:cubicBezTo>
                  <a:pt x="590565" y="519453"/>
                  <a:pt x="589629" y="521037"/>
                  <a:pt x="588694" y="521037"/>
                </a:cubicBezTo>
                <a:lnTo>
                  <a:pt x="587759" y="519453"/>
                </a:lnTo>
                <a:cubicBezTo>
                  <a:pt x="586824" y="519453"/>
                  <a:pt x="585892" y="521037"/>
                  <a:pt x="584956" y="521037"/>
                </a:cubicBezTo>
                <a:cubicBezTo>
                  <a:pt x="584956" y="521037"/>
                  <a:pt x="584021" y="519453"/>
                  <a:pt x="584021" y="518663"/>
                </a:cubicBezTo>
                <a:cubicBezTo>
                  <a:pt x="584021" y="519453"/>
                  <a:pt x="582151" y="519453"/>
                  <a:pt x="582151" y="520247"/>
                </a:cubicBezTo>
                <a:cubicBezTo>
                  <a:pt x="581218" y="521037"/>
                  <a:pt x="583086" y="521828"/>
                  <a:pt x="583086" y="521828"/>
                </a:cubicBezTo>
                <a:cubicBezTo>
                  <a:pt x="584021" y="522618"/>
                  <a:pt x="584021" y="523408"/>
                  <a:pt x="584956" y="524199"/>
                </a:cubicBezTo>
                <a:cubicBezTo>
                  <a:pt x="585892" y="524199"/>
                  <a:pt x="585892" y="524992"/>
                  <a:pt x="586824" y="525783"/>
                </a:cubicBezTo>
                <a:cubicBezTo>
                  <a:pt x="586824" y="524992"/>
                  <a:pt x="587759" y="524992"/>
                  <a:pt x="588694" y="524199"/>
                </a:cubicBezTo>
                <a:cubicBezTo>
                  <a:pt x="589629" y="523408"/>
                  <a:pt x="591500" y="522618"/>
                  <a:pt x="592432" y="521828"/>
                </a:cubicBezTo>
                <a:cubicBezTo>
                  <a:pt x="592432" y="521828"/>
                  <a:pt x="591500" y="520247"/>
                  <a:pt x="591500" y="519453"/>
                </a:cubicBezTo>
                <a:close/>
                <a:moveTo>
                  <a:pt x="615877" y="503784"/>
                </a:moveTo>
                <a:cubicBezTo>
                  <a:pt x="615455" y="504048"/>
                  <a:pt x="613931" y="504631"/>
                  <a:pt x="613931" y="505216"/>
                </a:cubicBezTo>
                <a:lnTo>
                  <a:pt x="615801" y="506797"/>
                </a:lnTo>
                <a:lnTo>
                  <a:pt x="617669" y="505216"/>
                </a:lnTo>
                <a:cubicBezTo>
                  <a:pt x="617669" y="505216"/>
                  <a:pt x="616088" y="504520"/>
                  <a:pt x="615877" y="503784"/>
                </a:cubicBezTo>
                <a:close/>
                <a:moveTo>
                  <a:pt x="617669"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8"/>
                  <a:pt x="612995" y="522618"/>
                </a:cubicBezTo>
                <a:lnTo>
                  <a:pt x="614866" y="524199"/>
                </a:lnTo>
                <a:lnTo>
                  <a:pt x="616733" y="522618"/>
                </a:lnTo>
                <a:cubicBezTo>
                  <a:pt x="617669" y="522618"/>
                  <a:pt x="618604" y="521828"/>
                  <a:pt x="618604" y="521037"/>
                </a:cubicBezTo>
                <a:cubicBezTo>
                  <a:pt x="618604" y="521037"/>
                  <a:pt x="617669" y="520247"/>
                  <a:pt x="617669" y="519453"/>
                </a:cubicBezTo>
                <a:close/>
                <a:moveTo>
                  <a:pt x="628885" y="521037"/>
                </a:moveTo>
                <a:cubicBezTo>
                  <a:pt x="627950" y="520247"/>
                  <a:pt x="627015" y="519453"/>
                  <a:pt x="627015" y="519453"/>
                </a:cubicBezTo>
                <a:cubicBezTo>
                  <a:pt x="627015" y="518663"/>
                  <a:pt x="625148" y="517872"/>
                  <a:pt x="625148" y="517082"/>
                </a:cubicBezTo>
                <a:lnTo>
                  <a:pt x="627015" y="516292"/>
                </a:lnTo>
                <a:cubicBezTo>
                  <a:pt x="627015" y="515498"/>
                  <a:pt x="626083" y="514708"/>
                  <a:pt x="626083" y="513917"/>
                </a:cubicBezTo>
                <a:cubicBezTo>
                  <a:pt x="625148" y="513917"/>
                  <a:pt x="625148"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8"/>
                  <a:pt x="623277" y="515498"/>
                  <a:pt x="623277" y="515498"/>
                </a:cubicBezTo>
                <a:cubicBezTo>
                  <a:pt x="624212" y="515498"/>
                  <a:pt x="625148" y="517082"/>
                  <a:pt x="625148" y="517082"/>
                </a:cubicBezTo>
                <a:cubicBezTo>
                  <a:pt x="625148" y="517872"/>
                  <a:pt x="623277" y="518663"/>
                  <a:pt x="623277" y="518663"/>
                </a:cubicBezTo>
                <a:cubicBezTo>
                  <a:pt x="623277" y="519453"/>
                  <a:pt x="624212" y="520247"/>
                  <a:pt x="625148" y="520247"/>
                </a:cubicBezTo>
                <a:cubicBezTo>
                  <a:pt x="625148" y="521037"/>
                  <a:pt x="626083" y="521828"/>
                  <a:pt x="626083" y="522618"/>
                </a:cubicBezTo>
                <a:lnTo>
                  <a:pt x="624212" y="523408"/>
                </a:lnTo>
                <a:cubicBezTo>
                  <a:pt x="624212" y="524199"/>
                  <a:pt x="626083" y="524992"/>
                  <a:pt x="626083" y="524992"/>
                </a:cubicBezTo>
                <a:cubicBezTo>
                  <a:pt x="626083" y="525783"/>
                  <a:pt x="627015" y="526573"/>
                  <a:pt x="627015" y="527364"/>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8"/>
                  <a:pt x="628885" y="521037"/>
                  <a:pt x="628885" y="521037"/>
                </a:cubicBezTo>
                <a:close/>
                <a:moveTo>
                  <a:pt x="641034" y="524199"/>
                </a:moveTo>
                <a:cubicBezTo>
                  <a:pt x="641034" y="523408"/>
                  <a:pt x="640102" y="522618"/>
                  <a:pt x="639167" y="521828"/>
                </a:cubicBezTo>
                <a:lnTo>
                  <a:pt x="638232" y="520247"/>
                </a:lnTo>
                <a:cubicBezTo>
                  <a:pt x="637297" y="520247"/>
                  <a:pt x="636361" y="521828"/>
                  <a:pt x="635429" y="521828"/>
                </a:cubicBezTo>
                <a:cubicBezTo>
                  <a:pt x="635429" y="521828"/>
                  <a:pt x="633559" y="522618"/>
                  <a:pt x="633559" y="523408"/>
                </a:cubicBezTo>
                <a:lnTo>
                  <a:pt x="635429" y="524992"/>
                </a:lnTo>
                <a:cubicBezTo>
                  <a:pt x="636361" y="524992"/>
                  <a:pt x="636361" y="523408"/>
                  <a:pt x="637297" y="523408"/>
                </a:cubicBezTo>
                <a:cubicBezTo>
                  <a:pt x="638232" y="524992"/>
                  <a:pt x="639167" y="525783"/>
                  <a:pt x="641034" y="527364"/>
                </a:cubicBezTo>
                <a:cubicBezTo>
                  <a:pt x="641034" y="526573"/>
                  <a:pt x="642905" y="526573"/>
                  <a:pt x="642905" y="525783"/>
                </a:cubicBezTo>
                <a:cubicBezTo>
                  <a:pt x="642905" y="524992"/>
                  <a:pt x="641034" y="524199"/>
                  <a:pt x="641034" y="524199"/>
                </a:cubicBezTo>
                <a:close/>
                <a:moveTo>
                  <a:pt x="717679" y="513917"/>
                </a:moveTo>
                <a:lnTo>
                  <a:pt x="715812" y="514708"/>
                </a:lnTo>
                <a:cubicBezTo>
                  <a:pt x="714876" y="515498"/>
                  <a:pt x="713941" y="516292"/>
                  <a:pt x="713006" y="516292"/>
                </a:cubicBezTo>
                <a:lnTo>
                  <a:pt x="712071" y="514708"/>
                </a:lnTo>
                <a:cubicBezTo>
                  <a:pt x="711135" y="514708"/>
                  <a:pt x="710203" y="516292"/>
                  <a:pt x="710203" y="515498"/>
                </a:cubicBezTo>
                <a:cubicBezTo>
                  <a:pt x="709268" y="515498"/>
                  <a:pt x="708333" y="514708"/>
                  <a:pt x="708333" y="513917"/>
                </a:cubicBezTo>
                <a:cubicBezTo>
                  <a:pt x="707397" y="513917"/>
                  <a:pt x="707397" y="513127"/>
                  <a:pt x="706462" y="512336"/>
                </a:cubicBezTo>
                <a:cubicBezTo>
                  <a:pt x="706462" y="513127"/>
                  <a:pt x="704595" y="513127"/>
                  <a:pt x="704595" y="513917"/>
                </a:cubicBezTo>
                <a:cubicBezTo>
                  <a:pt x="704595" y="513917"/>
                  <a:pt x="705530" y="514708"/>
                  <a:pt x="706462" y="515498"/>
                </a:cubicBezTo>
                <a:cubicBezTo>
                  <a:pt x="706462" y="516292"/>
                  <a:pt x="707397" y="517082"/>
                  <a:pt x="707397" y="517082"/>
                </a:cubicBezTo>
                <a:cubicBezTo>
                  <a:pt x="708333" y="517872"/>
                  <a:pt x="708333" y="518663"/>
                  <a:pt x="709268" y="518663"/>
                </a:cubicBezTo>
                <a:cubicBezTo>
                  <a:pt x="709268" y="519453"/>
                  <a:pt x="711135" y="517872"/>
                  <a:pt x="711135" y="517872"/>
                </a:cubicBezTo>
                <a:cubicBezTo>
                  <a:pt x="712071" y="517872"/>
                  <a:pt x="713006" y="519453"/>
                  <a:pt x="713006" y="519453"/>
                </a:cubicBezTo>
                <a:cubicBezTo>
                  <a:pt x="713941" y="519453"/>
                  <a:pt x="714876" y="518663"/>
                  <a:pt x="714876" y="517872"/>
                </a:cubicBezTo>
                <a:cubicBezTo>
                  <a:pt x="715812" y="517872"/>
                  <a:pt x="716744" y="517082"/>
                  <a:pt x="716744" y="517082"/>
                </a:cubicBezTo>
                <a:cubicBezTo>
                  <a:pt x="717679" y="516292"/>
                  <a:pt x="718614" y="515498"/>
                  <a:pt x="719550" y="515498"/>
                </a:cubicBezTo>
                <a:cubicBezTo>
                  <a:pt x="718614" y="515498"/>
                  <a:pt x="718614" y="513917"/>
                  <a:pt x="717679" y="513917"/>
                </a:cubicBezTo>
                <a:close/>
                <a:moveTo>
                  <a:pt x="732634" y="512336"/>
                </a:moveTo>
                <a:cubicBezTo>
                  <a:pt x="731699" y="510752"/>
                  <a:pt x="730763" y="509962"/>
                  <a:pt x="729831" y="508381"/>
                </a:cubicBezTo>
                <a:cubicBezTo>
                  <a:pt x="727961" y="509172"/>
                  <a:pt x="727025" y="510752"/>
                  <a:pt x="725155" y="511546"/>
                </a:cubicBezTo>
                <a:cubicBezTo>
                  <a:pt x="726090" y="512336"/>
                  <a:pt x="727961" y="513917"/>
                  <a:pt x="728896" y="514708"/>
                </a:cubicBezTo>
                <a:cubicBezTo>
                  <a:pt x="729831" y="516292"/>
                  <a:pt x="730763" y="517082"/>
                  <a:pt x="731699" y="518663"/>
                </a:cubicBezTo>
                <a:cubicBezTo>
                  <a:pt x="732634" y="518663"/>
                  <a:pt x="732634" y="519453"/>
                  <a:pt x="733569" y="520247"/>
                </a:cubicBezTo>
                <a:cubicBezTo>
                  <a:pt x="734504" y="519453"/>
                  <a:pt x="736372" y="518663"/>
                  <a:pt x="737307" y="517082"/>
                </a:cubicBezTo>
                <a:cubicBezTo>
                  <a:pt x="736372" y="516292"/>
                  <a:pt x="735440" y="515498"/>
                  <a:pt x="734504" y="513917"/>
                </a:cubicBezTo>
                <a:cubicBezTo>
                  <a:pt x="733569" y="513127"/>
                  <a:pt x="733569" y="513127"/>
                  <a:pt x="732634" y="512336"/>
                </a:cubicBezTo>
                <a:close/>
                <a:moveTo>
                  <a:pt x="742915" y="505216"/>
                </a:moveTo>
                <a:cubicBezTo>
                  <a:pt x="741980" y="504426"/>
                  <a:pt x="741045" y="502845"/>
                  <a:pt x="740113" y="502052"/>
                </a:cubicBezTo>
                <a:cubicBezTo>
                  <a:pt x="739178" y="502052"/>
                  <a:pt x="738242" y="502845"/>
                  <a:pt x="738242" y="503636"/>
                </a:cubicBezTo>
                <a:cubicBezTo>
                  <a:pt x="737307" y="503636"/>
                  <a:pt x="735440" y="504426"/>
                  <a:pt x="735440" y="504426"/>
                </a:cubicBezTo>
                <a:cubicBezTo>
                  <a:pt x="735440" y="505216"/>
                  <a:pt x="737307" y="506007"/>
                  <a:pt x="737307" y="506007"/>
                </a:cubicBezTo>
                <a:cubicBezTo>
                  <a:pt x="738242" y="506797"/>
                  <a:pt x="738242" y="507591"/>
                  <a:pt x="739178" y="508381"/>
                </a:cubicBezTo>
                <a:cubicBezTo>
                  <a:pt x="739178" y="508381"/>
                  <a:pt x="740113" y="509962"/>
                  <a:pt x="741045" y="509962"/>
                </a:cubicBezTo>
                <a:lnTo>
                  <a:pt x="742915" y="508381"/>
                </a:lnTo>
                <a:lnTo>
                  <a:pt x="744786" y="507591"/>
                </a:lnTo>
                <a:cubicBezTo>
                  <a:pt x="744786" y="506797"/>
                  <a:pt x="743851" y="506007"/>
                  <a:pt x="742915" y="505216"/>
                </a:cubicBezTo>
                <a:close/>
                <a:moveTo>
                  <a:pt x="771890" y="503636"/>
                </a:moveTo>
                <a:cubicBezTo>
                  <a:pt x="770955" y="503636"/>
                  <a:pt x="770955" y="502845"/>
                  <a:pt x="770022" y="502052"/>
                </a:cubicBezTo>
                <a:cubicBezTo>
                  <a:pt x="770022" y="502052"/>
                  <a:pt x="769087" y="500471"/>
                  <a:pt x="768152" y="500471"/>
                </a:cubicBezTo>
                <a:cubicBezTo>
                  <a:pt x="768152" y="500471"/>
                  <a:pt x="767217" y="501261"/>
                  <a:pt x="766281" y="502052"/>
                </a:cubicBezTo>
                <a:cubicBezTo>
                  <a:pt x="765349" y="502052"/>
                  <a:pt x="765349" y="502845"/>
                  <a:pt x="764414" y="502845"/>
                </a:cubicBezTo>
                <a:cubicBezTo>
                  <a:pt x="763479" y="502845"/>
                  <a:pt x="763479" y="502052"/>
                  <a:pt x="762543" y="501261"/>
                </a:cubicBezTo>
                <a:cubicBezTo>
                  <a:pt x="762543" y="502052"/>
                  <a:pt x="760673" y="502052"/>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7" y="506797"/>
                  <a:pt x="767217" y="506797"/>
                </a:cubicBezTo>
                <a:cubicBezTo>
                  <a:pt x="768152" y="506797"/>
                  <a:pt x="769087" y="505216"/>
                  <a:pt x="769087" y="505216"/>
                </a:cubicBezTo>
                <a:cubicBezTo>
                  <a:pt x="770022" y="505216"/>
                  <a:pt x="770955" y="506797"/>
                  <a:pt x="770955" y="506797"/>
                </a:cubicBezTo>
                <a:lnTo>
                  <a:pt x="772825" y="506007"/>
                </a:lnTo>
                <a:cubicBezTo>
                  <a:pt x="772825" y="505216"/>
                  <a:pt x="771890" y="504426"/>
                  <a:pt x="771890" y="503636"/>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8"/>
                  <a:pt x="791518" y="521828"/>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4"/>
                  <a:pt x="790582" y="528154"/>
                  <a:pt x="790582" y="528154"/>
                </a:cubicBezTo>
                <a:cubicBezTo>
                  <a:pt x="790582" y="528948"/>
                  <a:pt x="791518" y="529738"/>
                  <a:pt x="791518" y="529738"/>
                </a:cubicBezTo>
                <a:cubicBezTo>
                  <a:pt x="792453" y="529738"/>
                  <a:pt x="793388" y="528154"/>
                  <a:pt x="794324" y="528948"/>
                </a:cubicBezTo>
                <a:lnTo>
                  <a:pt x="795256" y="530528"/>
                </a:lnTo>
                <a:cubicBezTo>
                  <a:pt x="796191" y="529738"/>
                  <a:pt x="797126" y="529738"/>
                  <a:pt x="797126" y="528948"/>
                </a:cubicBezTo>
                <a:cubicBezTo>
                  <a:pt x="798061" y="528948"/>
                  <a:pt x="796191" y="527364"/>
                  <a:pt x="796191" y="527364"/>
                </a:cubicBezTo>
                <a:cubicBezTo>
                  <a:pt x="795256" y="526573"/>
                  <a:pt x="794324" y="525783"/>
                  <a:pt x="794324" y="525783"/>
                </a:cubicBezTo>
                <a:cubicBezTo>
                  <a:pt x="794324" y="524992"/>
                  <a:pt x="792453" y="524199"/>
                  <a:pt x="792453" y="523408"/>
                </a:cubicBezTo>
                <a:cubicBezTo>
                  <a:pt x="792453" y="523408"/>
                  <a:pt x="794324" y="522618"/>
                  <a:pt x="795256" y="522618"/>
                </a:cubicBezTo>
                <a:close/>
                <a:moveTo>
                  <a:pt x="813016" y="513127"/>
                </a:moveTo>
                <a:lnTo>
                  <a:pt x="811146" y="514708"/>
                </a:lnTo>
                <a:cubicBezTo>
                  <a:pt x="810210" y="514708"/>
                  <a:pt x="810210" y="513127"/>
                  <a:pt x="809278" y="513127"/>
                </a:cubicBezTo>
                <a:lnTo>
                  <a:pt x="807408" y="513917"/>
                </a:lnTo>
                <a:cubicBezTo>
                  <a:pt x="807408" y="514708"/>
                  <a:pt x="808343" y="515498"/>
                  <a:pt x="809278" y="516292"/>
                </a:cubicBezTo>
                <a:lnTo>
                  <a:pt x="810210" y="517872"/>
                </a:lnTo>
                <a:cubicBezTo>
                  <a:pt x="811146" y="517872"/>
                  <a:pt x="812081" y="516292"/>
                  <a:pt x="813016" y="516292"/>
                </a:cubicBezTo>
                <a:lnTo>
                  <a:pt x="814884" y="515498"/>
                </a:lnTo>
                <a:cubicBezTo>
                  <a:pt x="814884" y="514708"/>
                  <a:pt x="813016" y="513917"/>
                  <a:pt x="813016" y="513127"/>
                </a:cubicBezTo>
                <a:close/>
                <a:moveTo>
                  <a:pt x="828906" y="520247"/>
                </a:moveTo>
                <a:cubicBezTo>
                  <a:pt x="828906" y="519453"/>
                  <a:pt x="827971" y="517872"/>
                  <a:pt x="827036" y="517872"/>
                </a:cubicBezTo>
                <a:cubicBezTo>
                  <a:pt x="827036" y="517872"/>
                  <a:pt x="826101"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8"/>
                  <a:pt x="824233" y="521828"/>
                  <a:pt x="825165" y="522618"/>
                </a:cubicBezTo>
                <a:lnTo>
                  <a:pt x="826101" y="524199"/>
                </a:lnTo>
                <a:cubicBezTo>
                  <a:pt x="827036" y="524199"/>
                  <a:pt x="827971" y="523408"/>
                  <a:pt x="828906" y="523408"/>
                </a:cubicBezTo>
                <a:cubicBezTo>
                  <a:pt x="827971" y="522618"/>
                  <a:pt x="827036" y="521828"/>
                  <a:pt x="827036" y="521037"/>
                </a:cubicBezTo>
                <a:lnTo>
                  <a:pt x="828906" y="520247"/>
                </a:lnTo>
                <a:close/>
                <a:moveTo>
                  <a:pt x="854143" y="514708"/>
                </a:moveTo>
                <a:cubicBezTo>
                  <a:pt x="854143" y="514708"/>
                  <a:pt x="853207" y="513127"/>
                  <a:pt x="852272" y="513127"/>
                </a:cubicBezTo>
                <a:cubicBezTo>
                  <a:pt x="852272" y="513127"/>
                  <a:pt x="850402" y="513917"/>
                  <a:pt x="850402" y="514708"/>
                </a:cubicBezTo>
                <a:lnTo>
                  <a:pt x="848534" y="515498"/>
                </a:lnTo>
                <a:cubicBezTo>
                  <a:pt x="848534" y="516292"/>
                  <a:pt x="849470" y="517872"/>
                  <a:pt x="850402" y="517872"/>
                </a:cubicBezTo>
                <a:cubicBezTo>
                  <a:pt x="850402" y="517872"/>
                  <a:pt x="851337" y="516292"/>
                  <a:pt x="852272" y="516292"/>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2"/>
                </a:cubicBezTo>
                <a:cubicBezTo>
                  <a:pt x="855075" y="516292"/>
                  <a:pt x="855075" y="515498"/>
                  <a:pt x="854143" y="514708"/>
                </a:cubicBezTo>
                <a:close/>
                <a:moveTo>
                  <a:pt x="892463" y="509962"/>
                </a:moveTo>
                <a:cubicBezTo>
                  <a:pt x="891528" y="509172"/>
                  <a:pt x="891528" y="508381"/>
                  <a:pt x="890593" y="507591"/>
                </a:cubicBezTo>
                <a:lnTo>
                  <a:pt x="889658" y="506007"/>
                </a:lnTo>
                <a:cubicBezTo>
                  <a:pt x="888726" y="506007"/>
                  <a:pt x="887790" y="507591"/>
                  <a:pt x="886855" y="507591"/>
                </a:cubicBezTo>
                <a:cubicBezTo>
                  <a:pt x="887790" y="508381"/>
                  <a:pt x="889658" y="509962"/>
                  <a:pt x="890593" y="510752"/>
                </a:cubicBezTo>
                <a:cubicBezTo>
                  <a:pt x="890593" y="511546"/>
                  <a:pt x="891528" y="512336"/>
                  <a:pt x="891528" y="513127"/>
                </a:cubicBezTo>
                <a:cubicBezTo>
                  <a:pt x="892463" y="513127"/>
                  <a:pt x="893399" y="514708"/>
                  <a:pt x="893399" y="514708"/>
                </a:cubicBezTo>
                <a:cubicBezTo>
                  <a:pt x="894331" y="514708"/>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5" y="521828"/>
                  <a:pt x="932655" y="521037"/>
                  <a:pt x="931719" y="520247"/>
                </a:cubicBezTo>
                <a:cubicBezTo>
                  <a:pt x="931719" y="521037"/>
                  <a:pt x="929849" y="521037"/>
                  <a:pt x="929849" y="521828"/>
                </a:cubicBezTo>
                <a:cubicBezTo>
                  <a:pt x="929849" y="522618"/>
                  <a:pt x="930784" y="523408"/>
                  <a:pt x="931719" y="523408"/>
                </a:cubicBezTo>
                <a:cubicBezTo>
                  <a:pt x="931719" y="524199"/>
                  <a:pt x="932655" y="524992"/>
                  <a:pt x="932655" y="525783"/>
                </a:cubicBezTo>
                <a:cubicBezTo>
                  <a:pt x="933587" y="525783"/>
                  <a:pt x="934522" y="527364"/>
                  <a:pt x="934522" y="527364"/>
                </a:cubicBezTo>
                <a:cubicBezTo>
                  <a:pt x="935457" y="527364"/>
                  <a:pt x="936393" y="525783"/>
                  <a:pt x="936393" y="525783"/>
                </a:cubicBezTo>
                <a:cubicBezTo>
                  <a:pt x="937328" y="525783"/>
                  <a:pt x="937328" y="527364"/>
                  <a:pt x="938263" y="527364"/>
                </a:cubicBezTo>
                <a:cubicBezTo>
                  <a:pt x="939195" y="527364"/>
                  <a:pt x="940131" y="526573"/>
                  <a:pt x="940131" y="526573"/>
                </a:cubicBezTo>
                <a:cubicBezTo>
                  <a:pt x="940131" y="525783"/>
                  <a:pt x="938263" y="524992"/>
                  <a:pt x="938263" y="524199"/>
                </a:cubicBezTo>
                <a:cubicBezTo>
                  <a:pt x="939195" y="524199"/>
                  <a:pt x="941066" y="523408"/>
                  <a:pt x="941066" y="523408"/>
                </a:cubicBezTo>
                <a:cubicBezTo>
                  <a:pt x="941066" y="522618"/>
                  <a:pt x="939195" y="521037"/>
                  <a:pt x="939195" y="521037"/>
                </a:cubicBezTo>
                <a:close/>
                <a:moveTo>
                  <a:pt x="946674" y="521828"/>
                </a:moveTo>
                <a:cubicBezTo>
                  <a:pt x="945739" y="521828"/>
                  <a:pt x="945739" y="521037"/>
                  <a:pt x="944804" y="520247"/>
                </a:cubicBezTo>
                <a:cubicBezTo>
                  <a:pt x="944804" y="521037"/>
                  <a:pt x="942936" y="521037"/>
                  <a:pt x="942936" y="521828"/>
                </a:cubicBezTo>
                <a:cubicBezTo>
                  <a:pt x="942936" y="521828"/>
                  <a:pt x="943872" y="523408"/>
                  <a:pt x="944804" y="523408"/>
                </a:cubicBezTo>
                <a:cubicBezTo>
                  <a:pt x="944804" y="524199"/>
                  <a:pt x="945739" y="524992"/>
                  <a:pt x="945739" y="524992"/>
                </a:cubicBezTo>
                <a:cubicBezTo>
                  <a:pt x="946674" y="525783"/>
                  <a:pt x="947609" y="527364"/>
                  <a:pt x="947609" y="527364"/>
                </a:cubicBezTo>
                <a:cubicBezTo>
                  <a:pt x="948545" y="527364"/>
                  <a:pt x="949477" y="525783"/>
                  <a:pt x="949477" y="525783"/>
                </a:cubicBezTo>
                <a:cubicBezTo>
                  <a:pt x="948545" y="524199"/>
                  <a:pt x="947609" y="523408"/>
                  <a:pt x="946674" y="521828"/>
                </a:cubicBezTo>
                <a:close/>
                <a:moveTo>
                  <a:pt x="976584" y="522618"/>
                </a:moveTo>
                <a:cubicBezTo>
                  <a:pt x="976584" y="521828"/>
                  <a:pt x="975649" y="521037"/>
                  <a:pt x="974713" y="521037"/>
                </a:cubicBezTo>
                <a:cubicBezTo>
                  <a:pt x="974713" y="520247"/>
                  <a:pt x="972846" y="521828"/>
                  <a:pt x="972846" y="521828"/>
                </a:cubicBezTo>
                <a:cubicBezTo>
                  <a:pt x="971911" y="521828"/>
                  <a:pt x="971911" y="520247"/>
                  <a:pt x="970975" y="520247"/>
                </a:cubicBezTo>
                <a:lnTo>
                  <a:pt x="970040" y="518663"/>
                </a:lnTo>
                <a:cubicBezTo>
                  <a:pt x="969105" y="518663"/>
                  <a:pt x="968173" y="519453"/>
                  <a:pt x="967237" y="519453"/>
                </a:cubicBezTo>
                <a:cubicBezTo>
                  <a:pt x="967237" y="520247"/>
                  <a:pt x="966302" y="521037"/>
                  <a:pt x="965367" y="521037"/>
                </a:cubicBezTo>
                <a:cubicBezTo>
                  <a:pt x="966302" y="521828"/>
                  <a:pt x="966302" y="522618"/>
                  <a:pt x="967237" y="522618"/>
                </a:cubicBezTo>
                <a:cubicBezTo>
                  <a:pt x="967237" y="523408"/>
                  <a:pt x="968173" y="524199"/>
                  <a:pt x="969105" y="524992"/>
                </a:cubicBezTo>
                <a:lnTo>
                  <a:pt x="970040" y="526573"/>
                </a:lnTo>
                <a:lnTo>
                  <a:pt x="971911" y="524992"/>
                </a:lnTo>
                <a:cubicBezTo>
                  <a:pt x="972846" y="524992"/>
                  <a:pt x="973778" y="523408"/>
                  <a:pt x="974713" y="523408"/>
                </a:cubicBezTo>
                <a:cubicBezTo>
                  <a:pt x="974713" y="524199"/>
                  <a:pt x="975649" y="524992"/>
                  <a:pt x="975649" y="525783"/>
                </a:cubicBezTo>
                <a:cubicBezTo>
                  <a:pt x="976584" y="524992"/>
                  <a:pt x="978454" y="524992"/>
                  <a:pt x="978454" y="524199"/>
                </a:cubicBezTo>
                <a:lnTo>
                  <a:pt x="976584" y="522618"/>
                </a:lnTo>
                <a:close/>
                <a:moveTo>
                  <a:pt x="1011167" y="517082"/>
                </a:moveTo>
                <a:cubicBezTo>
                  <a:pt x="1010231" y="516292"/>
                  <a:pt x="1010231" y="515498"/>
                  <a:pt x="1009296" y="514708"/>
                </a:cubicBezTo>
                <a:cubicBezTo>
                  <a:pt x="1009296" y="514708"/>
                  <a:pt x="1008361" y="516292"/>
                  <a:pt x="1007429" y="516292"/>
                </a:cubicBezTo>
                <a:cubicBezTo>
                  <a:pt x="1007429" y="517082"/>
                  <a:pt x="1009296" y="517872"/>
                  <a:pt x="1009296" y="517872"/>
                </a:cubicBezTo>
                <a:cubicBezTo>
                  <a:pt x="1009296" y="518663"/>
                  <a:pt x="1007429" y="518663"/>
                  <a:pt x="1006493" y="519453"/>
                </a:cubicBezTo>
                <a:cubicBezTo>
                  <a:pt x="1007429" y="520247"/>
                  <a:pt x="1008361" y="521037"/>
                  <a:pt x="1008361" y="521037"/>
                </a:cubicBezTo>
                <a:cubicBezTo>
                  <a:pt x="1008361" y="521828"/>
                  <a:pt x="1009296" y="522618"/>
                  <a:pt x="1010231" y="523408"/>
                </a:cubicBezTo>
                <a:lnTo>
                  <a:pt x="1012102" y="521828"/>
                </a:lnTo>
                <a:cubicBezTo>
                  <a:pt x="1012102" y="521037"/>
                  <a:pt x="1010231" y="520247"/>
                  <a:pt x="1010231" y="520247"/>
                </a:cubicBezTo>
                <a:cubicBezTo>
                  <a:pt x="1011167" y="519453"/>
                  <a:pt x="1013034" y="518663"/>
                  <a:pt x="1013034" y="518663"/>
                </a:cubicBezTo>
                <a:cubicBezTo>
                  <a:pt x="1013034" y="517872"/>
                  <a:pt x="1011167" y="517082"/>
                  <a:pt x="1011167" y="517082"/>
                </a:cubicBezTo>
                <a:close/>
                <a:moveTo>
                  <a:pt x="1032665" y="522618"/>
                </a:moveTo>
                <a:cubicBezTo>
                  <a:pt x="1031730" y="521037"/>
                  <a:pt x="1030795" y="520247"/>
                  <a:pt x="1029859" y="518663"/>
                </a:cubicBezTo>
                <a:cubicBezTo>
                  <a:pt x="1028924" y="519453"/>
                  <a:pt x="1027057" y="519453"/>
                  <a:pt x="1027057" y="520247"/>
                </a:cubicBezTo>
                <a:cubicBezTo>
                  <a:pt x="1027057" y="521037"/>
                  <a:pt x="1028924" y="521828"/>
                  <a:pt x="1028924" y="521828"/>
                </a:cubicBezTo>
                <a:cubicBezTo>
                  <a:pt x="1028924" y="522618"/>
                  <a:pt x="1030795" y="523408"/>
                  <a:pt x="1030795" y="524199"/>
                </a:cubicBezTo>
                <a:cubicBezTo>
                  <a:pt x="1030795"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3" y="509962"/>
                  <a:pt x="1050423" y="508381"/>
                  <a:pt x="1049487" y="508381"/>
                </a:cubicBezTo>
                <a:cubicBezTo>
                  <a:pt x="1049487" y="508381"/>
                  <a:pt x="1048552" y="509962"/>
                  <a:pt x="1047617" y="509962"/>
                </a:cubicBezTo>
                <a:cubicBezTo>
                  <a:pt x="1046685" y="509962"/>
                  <a:pt x="1046685" y="510752"/>
                  <a:pt x="1045749" y="511546"/>
                </a:cubicBezTo>
                <a:cubicBezTo>
                  <a:pt x="1046685" y="511546"/>
                  <a:pt x="1046685" y="513127"/>
                  <a:pt x="1047617" y="513127"/>
                </a:cubicBezTo>
                <a:cubicBezTo>
                  <a:pt x="1047617" y="513127"/>
                  <a:pt x="1048552" y="511546"/>
                  <a:pt x="1049487" y="511546"/>
                </a:cubicBezTo>
                <a:cubicBezTo>
                  <a:pt x="1050423" y="511546"/>
                  <a:pt x="1050423"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8"/>
                  <a:pt x="1057898" y="513917"/>
                </a:cubicBezTo>
                <a:cubicBezTo>
                  <a:pt x="1058834" y="513917"/>
                  <a:pt x="1056966" y="513127"/>
                  <a:pt x="1056966" y="512336"/>
                </a:cubicBezTo>
                <a:close/>
                <a:moveTo>
                  <a:pt x="1061639" y="517872"/>
                </a:moveTo>
                <a:cubicBezTo>
                  <a:pt x="1061639" y="517872"/>
                  <a:pt x="1059769" y="518663"/>
                  <a:pt x="1059769" y="519453"/>
                </a:cubicBezTo>
                <a:cubicBezTo>
                  <a:pt x="1058834" y="519453"/>
                  <a:pt x="1056966" y="520247"/>
                  <a:pt x="1056966" y="520247"/>
                </a:cubicBezTo>
                <a:cubicBezTo>
                  <a:pt x="1056966" y="521037"/>
                  <a:pt x="1058834" y="521828"/>
                  <a:pt x="1058834"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2"/>
                </a:lnTo>
                <a:cubicBezTo>
                  <a:pt x="1072853" y="515498"/>
                  <a:pt x="1071921" y="514708"/>
                  <a:pt x="1070986" y="513917"/>
                </a:cubicBezTo>
                <a:cubicBezTo>
                  <a:pt x="1070986" y="513917"/>
                  <a:pt x="1070051" y="513127"/>
                  <a:pt x="1070051" y="512336"/>
                </a:cubicBezTo>
                <a:lnTo>
                  <a:pt x="1068180" y="510752"/>
                </a:lnTo>
                <a:cubicBezTo>
                  <a:pt x="1067248" y="510752"/>
                  <a:pt x="1067248" y="511546"/>
                  <a:pt x="1066313" y="512336"/>
                </a:cubicBezTo>
                <a:cubicBezTo>
                  <a:pt x="1066313" y="512336"/>
                  <a:pt x="1067248" y="513127"/>
                  <a:pt x="1068180" y="513917"/>
                </a:cubicBezTo>
                <a:lnTo>
                  <a:pt x="1069115" y="515498"/>
                </a:lnTo>
                <a:cubicBezTo>
                  <a:pt x="1070051" y="516292"/>
                  <a:pt x="1070986" y="517082"/>
                  <a:pt x="1070986" y="517082"/>
                </a:cubicBezTo>
                <a:cubicBezTo>
                  <a:pt x="1070986" y="517872"/>
                  <a:pt x="1069115" y="518663"/>
                  <a:pt x="1069115" y="518663"/>
                </a:cubicBezTo>
                <a:cubicBezTo>
                  <a:pt x="1069115" y="519453"/>
                  <a:pt x="1070051" y="520247"/>
                  <a:pt x="1070051" y="520247"/>
                </a:cubicBezTo>
                <a:cubicBezTo>
                  <a:pt x="1070986" y="521037"/>
                  <a:pt x="1068180" y="521828"/>
                  <a:pt x="1068180" y="521828"/>
                </a:cubicBezTo>
                <a:lnTo>
                  <a:pt x="1070051" y="523408"/>
                </a:lnTo>
                <a:lnTo>
                  <a:pt x="1071921" y="521828"/>
                </a:lnTo>
                <a:cubicBezTo>
                  <a:pt x="1072853" y="522618"/>
                  <a:pt x="1072853" y="523408"/>
                  <a:pt x="1073788" y="524199"/>
                </a:cubicBezTo>
                <a:cubicBezTo>
                  <a:pt x="1074724" y="523408"/>
                  <a:pt x="1076594" y="521828"/>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2" y="525783"/>
                </a:cubicBezTo>
                <a:cubicBezTo>
                  <a:pt x="1080332" y="527364"/>
                  <a:pt x="1081267" y="528154"/>
                  <a:pt x="1082203" y="529738"/>
                </a:cubicBezTo>
                <a:cubicBezTo>
                  <a:pt x="1082203" y="530528"/>
                  <a:pt x="1083135" y="531319"/>
                  <a:pt x="1084070" y="531319"/>
                </a:cubicBezTo>
                <a:lnTo>
                  <a:pt x="1085005" y="532900"/>
                </a:lnTo>
                <a:cubicBezTo>
                  <a:pt x="1085941" y="532900"/>
                  <a:pt x="1086876" y="532109"/>
                  <a:pt x="1087808" y="532109"/>
                </a:cubicBezTo>
                <a:cubicBezTo>
                  <a:pt x="1085941"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2"/>
                  <a:pt x="1095287" y="515498"/>
                  <a:pt x="1095287" y="515498"/>
                </a:cubicBezTo>
                <a:cubicBezTo>
                  <a:pt x="1095287" y="514708"/>
                  <a:pt x="1094352" y="513917"/>
                  <a:pt x="1094352" y="513917"/>
                </a:cubicBezTo>
                <a:cubicBezTo>
                  <a:pt x="1093416" y="513917"/>
                  <a:pt x="1091549" y="514708"/>
                  <a:pt x="1091549" y="514708"/>
                </a:cubicBezTo>
                <a:cubicBezTo>
                  <a:pt x="1091549" y="515498"/>
                  <a:pt x="1093416" y="516292"/>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8"/>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90" y="522618"/>
                  <a:pt x="1098090" y="521828"/>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8"/>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2"/>
                  <a:pt x="1112112" y="515498"/>
                </a:cubicBezTo>
                <a:lnTo>
                  <a:pt x="1111177" y="513917"/>
                </a:lnTo>
                <a:lnTo>
                  <a:pt x="1108371" y="515498"/>
                </a:lnTo>
                <a:cubicBezTo>
                  <a:pt x="1108371" y="515498"/>
                  <a:pt x="1110242" y="516292"/>
                  <a:pt x="1110242" y="517082"/>
                </a:cubicBezTo>
                <a:cubicBezTo>
                  <a:pt x="1109306" y="517082"/>
                  <a:pt x="1109306" y="517872"/>
                  <a:pt x="1108371" y="518663"/>
                </a:cubicBezTo>
                <a:lnTo>
                  <a:pt x="1106504" y="519453"/>
                </a:lnTo>
                <a:cubicBezTo>
                  <a:pt x="1106504" y="520247"/>
                  <a:pt x="1107436" y="521828"/>
                  <a:pt x="1107436" y="521828"/>
                </a:cubicBezTo>
                <a:cubicBezTo>
                  <a:pt x="1108371" y="521828"/>
                  <a:pt x="1109306" y="520247"/>
                  <a:pt x="1110242" y="520247"/>
                </a:cubicBezTo>
                <a:lnTo>
                  <a:pt x="1111177" y="521828"/>
                </a:lnTo>
                <a:cubicBezTo>
                  <a:pt x="1112112" y="522618"/>
                  <a:pt x="1112112" y="523408"/>
                  <a:pt x="1113044" y="523408"/>
                </a:cubicBezTo>
                <a:cubicBezTo>
                  <a:pt x="1113044" y="524199"/>
                  <a:pt x="1113980" y="524992"/>
                  <a:pt x="1114915" y="525783"/>
                </a:cubicBezTo>
                <a:lnTo>
                  <a:pt x="1115850" y="527364"/>
                </a:lnTo>
                <a:cubicBezTo>
                  <a:pt x="1116785" y="527364"/>
                  <a:pt x="1117718" y="525783"/>
                  <a:pt x="1118653" y="525783"/>
                </a:cubicBezTo>
                <a:lnTo>
                  <a:pt x="1119588" y="527364"/>
                </a:lnTo>
                <a:cubicBezTo>
                  <a:pt x="1120523" y="527364"/>
                  <a:pt x="1121459" y="526573"/>
                  <a:pt x="1122394" y="526573"/>
                </a:cubicBezTo>
                <a:lnTo>
                  <a:pt x="1123326" y="528154"/>
                </a:lnTo>
                <a:cubicBezTo>
                  <a:pt x="1123326" y="527364"/>
                  <a:pt x="1125197" y="527364"/>
                  <a:pt x="1125197" y="526573"/>
                </a:cubicBezTo>
                <a:cubicBezTo>
                  <a:pt x="1126132" y="526573"/>
                  <a:pt x="1124261" y="524992"/>
                  <a:pt x="1124261" y="524992"/>
                </a:cubicBezTo>
                <a:close/>
                <a:moveTo>
                  <a:pt x="1156041" y="501261"/>
                </a:moveTo>
                <a:lnTo>
                  <a:pt x="1154171" y="499680"/>
                </a:lnTo>
                <a:lnTo>
                  <a:pt x="1152300" y="501261"/>
                </a:lnTo>
                <a:cubicBezTo>
                  <a:pt x="1151368" y="501261"/>
                  <a:pt x="1150433" y="502052"/>
                  <a:pt x="1150433" y="502845"/>
                </a:cubicBezTo>
                <a:lnTo>
                  <a:pt x="1151368" y="504426"/>
                </a:lnTo>
                <a:cubicBezTo>
                  <a:pt x="1152300" y="504426"/>
                  <a:pt x="1153236" y="506007"/>
                  <a:pt x="1153236" y="506007"/>
                </a:cubicBezTo>
                <a:cubicBezTo>
                  <a:pt x="1153236" y="506007"/>
                  <a:pt x="1155106" y="505216"/>
                  <a:pt x="1155106" y="504426"/>
                </a:cubicBezTo>
                <a:cubicBezTo>
                  <a:pt x="1156041" y="504426"/>
                  <a:pt x="1156974" y="503636"/>
                  <a:pt x="1156974" y="503636"/>
                </a:cubicBezTo>
                <a:cubicBezTo>
                  <a:pt x="1156974" y="502845"/>
                  <a:pt x="1156041" y="502052"/>
                  <a:pt x="1156041" y="501261"/>
                </a:cubicBezTo>
                <a:close/>
                <a:moveTo>
                  <a:pt x="1179407" y="520247"/>
                </a:moveTo>
                <a:cubicBezTo>
                  <a:pt x="1179407" y="521037"/>
                  <a:pt x="1180343" y="521037"/>
                  <a:pt x="1180343" y="521828"/>
                </a:cubicBezTo>
                <a:cubicBezTo>
                  <a:pt x="1180343" y="522618"/>
                  <a:pt x="1178472" y="522618"/>
                  <a:pt x="1178472" y="523408"/>
                </a:cubicBezTo>
                <a:lnTo>
                  <a:pt x="1180343" y="524992"/>
                </a:lnTo>
                <a:cubicBezTo>
                  <a:pt x="1180343"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8"/>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2"/>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2"/>
                  <a:pt x="1183145" y="509172"/>
                </a:cubicBezTo>
                <a:cubicBezTo>
                  <a:pt x="1182210" y="509962"/>
                  <a:pt x="1180343" y="509962"/>
                  <a:pt x="1180343"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6"/>
                  <a:pt x="1198953" y="512931"/>
                  <a:pt x="1198843" y="512925"/>
                </a:cubicBezTo>
                <a:cubicBezTo>
                  <a:pt x="1198103" y="512094"/>
                  <a:pt x="1198028"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1" y="513127"/>
                  <a:pt x="1199971" y="513917"/>
                  <a:pt x="1200906" y="514708"/>
                </a:cubicBezTo>
                <a:lnTo>
                  <a:pt x="1201838" y="516292"/>
                </a:lnTo>
                <a:cubicBezTo>
                  <a:pt x="1202773" y="516292"/>
                  <a:pt x="1204644" y="514708"/>
                  <a:pt x="1204644" y="514708"/>
                </a:cubicBezTo>
                <a:cubicBezTo>
                  <a:pt x="1204644" y="514708"/>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1" y="521037"/>
                </a:cubicBezTo>
                <a:cubicBezTo>
                  <a:pt x="1199971" y="521037"/>
                  <a:pt x="1200906" y="521828"/>
                  <a:pt x="1200906" y="522618"/>
                </a:cubicBezTo>
                <a:cubicBezTo>
                  <a:pt x="1201838" y="523408"/>
                  <a:pt x="1203708" y="524992"/>
                  <a:pt x="1204644" y="525783"/>
                </a:cubicBezTo>
                <a:cubicBezTo>
                  <a:pt x="1205579" y="524992"/>
                  <a:pt x="1207446" y="524199"/>
                  <a:pt x="1208382" y="523408"/>
                </a:cubicBezTo>
                <a:cubicBezTo>
                  <a:pt x="1208382" y="522618"/>
                  <a:pt x="1206514" y="521828"/>
                  <a:pt x="1206514" y="521828"/>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8"/>
                  <a:pt x="1247638" y="523408"/>
                  <a:pt x="1247638" y="523408"/>
                </a:cubicBezTo>
                <a:cubicBezTo>
                  <a:pt x="1248573" y="523408"/>
                  <a:pt x="1249508" y="521828"/>
                  <a:pt x="1250443" y="521828"/>
                </a:cubicBezTo>
                <a:cubicBezTo>
                  <a:pt x="1250443" y="522618"/>
                  <a:pt x="1251375" y="522618"/>
                  <a:pt x="1251375" y="523408"/>
                </a:cubicBezTo>
                <a:cubicBezTo>
                  <a:pt x="1252311" y="524199"/>
                  <a:pt x="1252311" y="524992"/>
                  <a:pt x="1253246" y="524992"/>
                </a:cubicBezTo>
                <a:cubicBezTo>
                  <a:pt x="1254181" y="525783"/>
                  <a:pt x="1254181" y="526573"/>
                  <a:pt x="1255117" y="527364"/>
                </a:cubicBezTo>
                <a:cubicBezTo>
                  <a:pt x="1255117" y="526573"/>
                  <a:pt x="1256984" y="526573"/>
                  <a:pt x="1256984" y="525783"/>
                </a:cubicBezTo>
                <a:lnTo>
                  <a:pt x="1255117" y="524199"/>
                </a:lnTo>
                <a:cubicBezTo>
                  <a:pt x="1255117" y="523408"/>
                  <a:pt x="1254181" y="522618"/>
                  <a:pt x="1253246" y="521828"/>
                </a:cubicBezTo>
                <a:cubicBezTo>
                  <a:pt x="1253246" y="521828"/>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6"/>
                </a:cubicBezTo>
                <a:cubicBezTo>
                  <a:pt x="1256052" y="503636"/>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2"/>
                  <a:pt x="1261657" y="509172"/>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2"/>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6"/>
                  <a:pt x="1270071" y="503636"/>
                </a:cubicBezTo>
                <a:cubicBezTo>
                  <a:pt x="1269136" y="503636"/>
                  <a:pt x="1268201" y="504426"/>
                  <a:pt x="1267266" y="504426"/>
                </a:cubicBezTo>
                <a:cubicBezTo>
                  <a:pt x="1267266" y="504426"/>
                  <a:pt x="1266333" y="503636"/>
                  <a:pt x="1266333" y="502845"/>
                </a:cubicBezTo>
                <a:cubicBezTo>
                  <a:pt x="1266333" y="503636"/>
                  <a:pt x="1264463" y="503636"/>
                  <a:pt x="1264463" y="504426"/>
                </a:cubicBezTo>
                <a:cubicBezTo>
                  <a:pt x="1263528" y="504426"/>
                  <a:pt x="1265398" y="506007"/>
                  <a:pt x="1265398" y="506007"/>
                </a:cubicBezTo>
                <a:cubicBezTo>
                  <a:pt x="1266333" y="506797"/>
                  <a:pt x="1266333" y="507591"/>
                  <a:pt x="1267266" y="507591"/>
                </a:cubicBezTo>
                <a:cubicBezTo>
                  <a:pt x="1267266"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8"/>
                  <a:pt x="1273809" y="514708"/>
                </a:cubicBezTo>
                <a:cubicBezTo>
                  <a:pt x="1273809" y="515498"/>
                  <a:pt x="1274744" y="516292"/>
                  <a:pt x="1274744" y="517082"/>
                </a:cubicBezTo>
                <a:lnTo>
                  <a:pt x="1277547" y="515498"/>
                </a:lnTo>
                <a:cubicBezTo>
                  <a:pt x="1277547" y="514708"/>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2"/>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6"/>
                  <a:pt x="1296240" y="503636"/>
                </a:cubicBezTo>
                <a:cubicBezTo>
                  <a:pt x="1295308" y="502845"/>
                  <a:pt x="1295308" y="501261"/>
                  <a:pt x="1294372" y="501261"/>
                </a:cubicBezTo>
                <a:cubicBezTo>
                  <a:pt x="1293437" y="501261"/>
                  <a:pt x="1292502" y="502845"/>
                  <a:pt x="1292502" y="502845"/>
                </a:cubicBezTo>
                <a:cubicBezTo>
                  <a:pt x="1291567" y="502845"/>
                  <a:pt x="1291567" y="501261"/>
                  <a:pt x="1290635" y="501261"/>
                </a:cubicBezTo>
                <a:lnTo>
                  <a:pt x="1288764" y="502052"/>
                </a:lnTo>
                <a:cubicBezTo>
                  <a:pt x="1288764" y="502845"/>
                  <a:pt x="1290635" y="503636"/>
                  <a:pt x="1290635"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3"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3" y="514708"/>
                  <a:pt x="1311195" y="513127"/>
                  <a:pt x="1311195" y="513127"/>
                </a:cubicBezTo>
                <a:cubicBezTo>
                  <a:pt x="1312130" y="513127"/>
                  <a:pt x="1312130" y="514708"/>
                  <a:pt x="1313065" y="514708"/>
                </a:cubicBezTo>
                <a:cubicBezTo>
                  <a:pt x="1314000" y="514708"/>
                  <a:pt x="1314000" y="513127"/>
                  <a:pt x="1314936" y="513127"/>
                </a:cubicBezTo>
                <a:cubicBezTo>
                  <a:pt x="1314936" y="513127"/>
                  <a:pt x="1314000" y="512336"/>
                  <a:pt x="1313065" y="511546"/>
                </a:cubicBezTo>
                <a:close/>
                <a:moveTo>
                  <a:pt x="1330328" y="493672"/>
                </a:moveTo>
                <a:cubicBezTo>
                  <a:pt x="1330470" y="493918"/>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7" y="493927"/>
                  <a:pt x="1336431" y="493732"/>
                  <a:pt x="1336431" y="493351"/>
                </a:cubicBezTo>
                <a:cubicBezTo>
                  <a:pt x="1337322" y="493351"/>
                  <a:pt x="1335710" y="492633"/>
                  <a:pt x="1335549" y="491880"/>
                </a:cubicBezTo>
                <a:cubicBezTo>
                  <a:pt x="1335389" y="492633"/>
                  <a:pt x="1333780" y="493351"/>
                  <a:pt x="1334668" y="493351"/>
                </a:cubicBezTo>
                <a:cubicBezTo>
                  <a:pt x="1334668" y="493732"/>
                  <a:pt x="1335102" y="493927"/>
                  <a:pt x="1335549" y="494116"/>
                </a:cubicBezTo>
                <a:close/>
                <a:moveTo>
                  <a:pt x="1334668" y="496516"/>
                </a:moveTo>
                <a:cubicBezTo>
                  <a:pt x="1334668" y="496893"/>
                  <a:pt x="1335102" y="497089"/>
                  <a:pt x="1335549" y="497281"/>
                </a:cubicBezTo>
                <a:cubicBezTo>
                  <a:pt x="1335997" y="497089"/>
                  <a:pt x="1336431" y="496893"/>
                  <a:pt x="1336431" y="496516"/>
                </a:cubicBezTo>
                <a:cubicBezTo>
                  <a:pt x="1336431" y="496516"/>
                  <a:pt x="1335997" y="496327"/>
                  <a:pt x="1335549" y="496050"/>
                </a:cubicBezTo>
                <a:cubicBezTo>
                  <a:pt x="1335102" y="496327"/>
                  <a:pt x="1334668" y="496516"/>
                  <a:pt x="1334668" y="496516"/>
                </a:cubicBezTo>
                <a:close/>
                <a:moveTo>
                  <a:pt x="1336538" y="506007"/>
                </a:moveTo>
                <a:cubicBezTo>
                  <a:pt x="1336538" y="506007"/>
                  <a:pt x="1338406"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9"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6" y="507591"/>
                </a:cubicBezTo>
                <a:cubicBezTo>
                  <a:pt x="1338406" y="506797"/>
                  <a:pt x="1336538" y="506797"/>
                  <a:pt x="1336538" y="506007"/>
                </a:cubicBezTo>
                <a:close/>
                <a:moveTo>
                  <a:pt x="1340172" y="494144"/>
                </a:moveTo>
                <a:lnTo>
                  <a:pt x="1340484" y="494409"/>
                </a:lnTo>
                <a:cubicBezTo>
                  <a:pt x="1340585" y="494163"/>
                  <a:pt x="1340629" y="493918"/>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4" y="511546"/>
                </a:lnTo>
                <a:cubicBezTo>
                  <a:pt x="1357101" y="512336"/>
                  <a:pt x="1356166" y="513127"/>
                  <a:pt x="1356166" y="513127"/>
                </a:cubicBezTo>
                <a:cubicBezTo>
                  <a:pt x="1357101" y="513127"/>
                  <a:pt x="1357101" y="514708"/>
                  <a:pt x="1358034" y="514708"/>
                </a:cubicBezTo>
                <a:cubicBezTo>
                  <a:pt x="1358969" y="514708"/>
                  <a:pt x="1358969" y="513127"/>
                  <a:pt x="1359904" y="513127"/>
                </a:cubicBezTo>
                <a:cubicBezTo>
                  <a:pt x="1359904" y="513127"/>
                  <a:pt x="1360839" y="514708"/>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6"/>
                </a:cubicBezTo>
                <a:cubicBezTo>
                  <a:pt x="1374859" y="503636"/>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6"/>
                  <a:pt x="1382338" y="502845"/>
                  <a:pt x="1382338" y="502052"/>
                </a:cubicBezTo>
                <a:lnTo>
                  <a:pt x="1380467" y="501261"/>
                </a:lnTo>
                <a:close/>
                <a:moveTo>
                  <a:pt x="1386000" y="499038"/>
                </a:moveTo>
                <a:cubicBezTo>
                  <a:pt x="1385789" y="499775"/>
                  <a:pt x="1384205" y="500471"/>
                  <a:pt x="1384205" y="500471"/>
                </a:cubicBezTo>
                <a:cubicBezTo>
                  <a:pt x="1384205" y="501261"/>
                  <a:pt x="1386076" y="501261"/>
                  <a:pt x="1386076" y="502052"/>
                </a:cubicBezTo>
                <a:cubicBezTo>
                  <a:pt x="1386076" y="501261"/>
                  <a:pt x="1387943" y="500471"/>
                  <a:pt x="1387943" y="500471"/>
                </a:cubicBezTo>
                <a:cubicBezTo>
                  <a:pt x="1387943" y="499885"/>
                  <a:pt x="1386419" y="499302"/>
                  <a:pt x="1386000" y="499038"/>
                </a:cubicBezTo>
                <a:close/>
                <a:moveTo>
                  <a:pt x="1406639" y="504426"/>
                </a:moveTo>
                <a:cubicBezTo>
                  <a:pt x="1406639" y="503636"/>
                  <a:pt x="1404768" y="503636"/>
                  <a:pt x="1404768" y="502845"/>
                </a:cubicBezTo>
                <a:cubicBezTo>
                  <a:pt x="1404768" y="503636"/>
                  <a:pt x="1403833" y="504426"/>
                  <a:pt x="1403833" y="504426"/>
                </a:cubicBezTo>
                <a:cubicBezTo>
                  <a:pt x="1402898" y="504426"/>
                  <a:pt x="1401966" y="503636"/>
                  <a:pt x="1401031" y="503636"/>
                </a:cubicBezTo>
                <a:cubicBezTo>
                  <a:pt x="1401031" y="503636"/>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2"/>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8"/>
                  <a:pt x="1393552" y="515498"/>
                </a:cubicBezTo>
                <a:lnTo>
                  <a:pt x="1396357" y="517082"/>
                </a:lnTo>
                <a:cubicBezTo>
                  <a:pt x="1396357" y="516292"/>
                  <a:pt x="1397293" y="515498"/>
                  <a:pt x="1397293" y="514708"/>
                </a:cubicBezTo>
                <a:cubicBezTo>
                  <a:pt x="1398225" y="514708"/>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1"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6"/>
                </a:moveTo>
                <a:cubicBezTo>
                  <a:pt x="1414115" y="504426"/>
                  <a:pt x="1413180" y="504426"/>
                  <a:pt x="1413180" y="505216"/>
                </a:cubicBezTo>
                <a:cubicBezTo>
                  <a:pt x="1412247" y="506797"/>
                  <a:pt x="1410377" y="507591"/>
                  <a:pt x="1409442" y="509172"/>
                </a:cubicBezTo>
                <a:cubicBezTo>
                  <a:pt x="1410377" y="509172"/>
                  <a:pt x="1411312" y="509962"/>
                  <a:pt x="1411312" y="509962"/>
                </a:cubicBezTo>
                <a:cubicBezTo>
                  <a:pt x="1412247" y="509962"/>
                  <a:pt x="1413180" y="508381"/>
                  <a:pt x="1413180" y="508381"/>
                </a:cubicBezTo>
                <a:cubicBezTo>
                  <a:pt x="1414115" y="508381"/>
                  <a:pt x="1414115" y="506797"/>
                  <a:pt x="1415050" y="506797"/>
                </a:cubicBezTo>
                <a:cubicBezTo>
                  <a:pt x="1415050" y="506007"/>
                  <a:pt x="1416921" y="505216"/>
                  <a:pt x="1416921" y="505216"/>
                </a:cubicBezTo>
                <a:cubicBezTo>
                  <a:pt x="1416921" y="504426"/>
                  <a:pt x="1415050" y="503636"/>
                  <a:pt x="1414115" y="503636"/>
                </a:cubicBezTo>
                <a:close/>
                <a:moveTo>
                  <a:pt x="1424396" y="517872"/>
                </a:moveTo>
                <a:cubicBezTo>
                  <a:pt x="1423461" y="518663"/>
                  <a:pt x="1423461" y="519453"/>
                  <a:pt x="1422526" y="520247"/>
                </a:cubicBezTo>
                <a:cubicBezTo>
                  <a:pt x="1421594" y="519453"/>
                  <a:pt x="1421594" y="519453"/>
                  <a:pt x="1420659" y="518663"/>
                </a:cubicBezTo>
                <a:lnTo>
                  <a:pt x="1418788" y="517082"/>
                </a:lnTo>
                <a:cubicBezTo>
                  <a:pt x="1417853" y="517082"/>
                  <a:pt x="1416921" y="518663"/>
                  <a:pt x="1416921" y="519453"/>
                </a:cubicBezTo>
                <a:lnTo>
                  <a:pt x="1418788" y="520247"/>
                </a:lnTo>
                <a:cubicBezTo>
                  <a:pt x="1418788" y="521037"/>
                  <a:pt x="1417853" y="521828"/>
                  <a:pt x="1417853" y="521828"/>
                </a:cubicBezTo>
                <a:cubicBezTo>
                  <a:pt x="1416921" y="522618"/>
                  <a:pt x="1415985" y="523408"/>
                  <a:pt x="1415985" y="524199"/>
                </a:cubicBezTo>
                <a:lnTo>
                  <a:pt x="1414115" y="525783"/>
                </a:lnTo>
                <a:cubicBezTo>
                  <a:pt x="1414115" y="526573"/>
                  <a:pt x="1415985" y="526573"/>
                  <a:pt x="1415985" y="527364"/>
                </a:cubicBezTo>
                <a:cubicBezTo>
                  <a:pt x="1416921" y="526573"/>
                  <a:pt x="1416921" y="525783"/>
                  <a:pt x="1417853" y="524992"/>
                </a:cubicBezTo>
                <a:cubicBezTo>
                  <a:pt x="1418788" y="524992"/>
                  <a:pt x="1418788" y="524199"/>
                  <a:pt x="1419723" y="523408"/>
                </a:cubicBezTo>
                <a:cubicBezTo>
                  <a:pt x="1419723" y="522618"/>
                  <a:pt x="1420659" y="522618"/>
                  <a:pt x="1420659" y="521828"/>
                </a:cubicBezTo>
                <a:cubicBezTo>
                  <a:pt x="1421594" y="521828"/>
                  <a:pt x="1422526" y="523408"/>
                  <a:pt x="1423461" y="523408"/>
                </a:cubicBezTo>
                <a:cubicBezTo>
                  <a:pt x="1423461" y="523408"/>
                  <a:pt x="1424396" y="521828"/>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8"/>
                </a:cubicBezTo>
                <a:cubicBezTo>
                  <a:pt x="1464588" y="521828"/>
                  <a:pt x="1462717" y="522618"/>
                  <a:pt x="1462717" y="523408"/>
                </a:cubicBezTo>
                <a:cubicBezTo>
                  <a:pt x="1463652" y="524199"/>
                  <a:pt x="1465523" y="524992"/>
                  <a:pt x="1466458" y="525783"/>
                </a:cubicBezTo>
                <a:cubicBezTo>
                  <a:pt x="1467393" y="524992"/>
                  <a:pt x="1469261" y="523408"/>
                  <a:pt x="1470196" y="522618"/>
                </a:cubicBezTo>
                <a:cubicBezTo>
                  <a:pt x="1470196" y="521828"/>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6" y="512925"/>
                </a:cubicBezTo>
                <a:cubicBezTo>
                  <a:pt x="1472145" y="512931"/>
                  <a:pt x="1472067" y="512976"/>
                  <a:pt x="1472067" y="513127"/>
                </a:cubicBezTo>
                <a:lnTo>
                  <a:pt x="1470196" y="511546"/>
                </a:lnTo>
                <a:cubicBezTo>
                  <a:pt x="1469261" y="511546"/>
                  <a:pt x="1469261" y="513127"/>
                  <a:pt x="1468326" y="513127"/>
                </a:cubicBezTo>
                <a:cubicBezTo>
                  <a:pt x="1468326" y="513917"/>
                  <a:pt x="1466458" y="514708"/>
                  <a:pt x="1466458" y="514708"/>
                </a:cubicBezTo>
                <a:cubicBezTo>
                  <a:pt x="1466458" y="514708"/>
                  <a:pt x="1468326" y="516292"/>
                  <a:pt x="1469261" y="516292"/>
                </a:cubicBezTo>
                <a:lnTo>
                  <a:pt x="1470196" y="514708"/>
                </a:lnTo>
                <a:cubicBezTo>
                  <a:pt x="1471131" y="513917"/>
                  <a:pt x="1471131" y="513127"/>
                  <a:pt x="1472067" y="513127"/>
                </a:cubicBezTo>
                <a:cubicBezTo>
                  <a:pt x="1472136" y="513067"/>
                  <a:pt x="1472193" y="512994"/>
                  <a:pt x="1472256" y="512925"/>
                </a:cubicBezTo>
                <a:cubicBezTo>
                  <a:pt x="1472722" y="512897"/>
                  <a:pt x="1473934" y="513917"/>
                  <a:pt x="1473934" y="513917"/>
                </a:cubicBezTo>
                <a:lnTo>
                  <a:pt x="1475805" y="512336"/>
                </a:lnTo>
                <a:lnTo>
                  <a:pt x="1473934" y="510752"/>
                </a:lnTo>
                <a:close/>
                <a:moveTo>
                  <a:pt x="1487954" y="509172"/>
                </a:moveTo>
                <a:cubicBezTo>
                  <a:pt x="1488889" y="509172"/>
                  <a:pt x="1489824" y="508381"/>
                  <a:pt x="1489824" y="507591"/>
                </a:cubicBezTo>
                <a:cubicBezTo>
                  <a:pt x="1489824" y="507591"/>
                  <a:pt x="1487954" y="506797"/>
                  <a:pt x="1487954"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2"/>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4" y="509172"/>
                </a:cubicBezTo>
                <a:close/>
                <a:moveTo>
                  <a:pt x="1490759" y="521828"/>
                </a:moveTo>
                <a:cubicBezTo>
                  <a:pt x="1490759" y="521037"/>
                  <a:pt x="1491695" y="521037"/>
                  <a:pt x="1491695" y="520247"/>
                </a:cubicBezTo>
                <a:cubicBezTo>
                  <a:pt x="1491695" y="519453"/>
                  <a:pt x="1489824" y="518663"/>
                  <a:pt x="1489824" y="518663"/>
                </a:cubicBezTo>
                <a:cubicBezTo>
                  <a:pt x="1488889" y="518663"/>
                  <a:pt x="1488889" y="517872"/>
                  <a:pt x="1487954" y="517082"/>
                </a:cubicBezTo>
                <a:cubicBezTo>
                  <a:pt x="1487018" y="517872"/>
                  <a:pt x="1487018" y="518663"/>
                  <a:pt x="1486086" y="519453"/>
                </a:cubicBezTo>
                <a:cubicBezTo>
                  <a:pt x="1486086" y="519453"/>
                  <a:pt x="1485151" y="520247"/>
                  <a:pt x="1484216" y="521037"/>
                </a:cubicBezTo>
                <a:cubicBezTo>
                  <a:pt x="1485151" y="521037"/>
                  <a:pt x="1486086" y="521828"/>
                  <a:pt x="1487018" y="522618"/>
                </a:cubicBezTo>
                <a:lnTo>
                  <a:pt x="1488889" y="523408"/>
                </a:lnTo>
                <a:cubicBezTo>
                  <a:pt x="1488889" y="524199"/>
                  <a:pt x="1487018" y="524992"/>
                  <a:pt x="1487018" y="524992"/>
                </a:cubicBezTo>
                <a:cubicBezTo>
                  <a:pt x="1487954" y="525783"/>
                  <a:pt x="1488889" y="526573"/>
                  <a:pt x="1488889" y="526573"/>
                </a:cubicBezTo>
                <a:cubicBezTo>
                  <a:pt x="1489824" y="526573"/>
                  <a:pt x="1490759" y="524992"/>
                  <a:pt x="1490759" y="524992"/>
                </a:cubicBezTo>
                <a:lnTo>
                  <a:pt x="1492627" y="523408"/>
                </a:lnTo>
                <a:cubicBezTo>
                  <a:pt x="1492627" y="522618"/>
                  <a:pt x="1490759" y="522618"/>
                  <a:pt x="1490759" y="521828"/>
                </a:cubicBezTo>
                <a:close/>
                <a:moveTo>
                  <a:pt x="1518798" y="501261"/>
                </a:moveTo>
                <a:lnTo>
                  <a:pt x="1516928" y="499680"/>
                </a:lnTo>
                <a:lnTo>
                  <a:pt x="1515061" y="501261"/>
                </a:lnTo>
                <a:cubicBezTo>
                  <a:pt x="1515061" y="502052"/>
                  <a:pt x="1514125" y="502845"/>
                  <a:pt x="1514125" y="503636"/>
                </a:cubicBezTo>
                <a:cubicBezTo>
                  <a:pt x="1514125" y="503636"/>
                  <a:pt x="1515061"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2"/>
                  <a:pt x="1519734" y="501261"/>
                  <a:pt x="1518798" y="501261"/>
                </a:cubicBezTo>
                <a:close/>
                <a:moveTo>
                  <a:pt x="1562728" y="518663"/>
                </a:moveTo>
                <a:cubicBezTo>
                  <a:pt x="1561792" y="517872"/>
                  <a:pt x="1561792" y="517082"/>
                  <a:pt x="1560860" y="517082"/>
                </a:cubicBezTo>
                <a:cubicBezTo>
                  <a:pt x="1560860" y="516292"/>
                  <a:pt x="1562728" y="515498"/>
                  <a:pt x="1562728" y="515498"/>
                </a:cubicBezTo>
                <a:lnTo>
                  <a:pt x="1559925" y="513917"/>
                </a:lnTo>
                <a:lnTo>
                  <a:pt x="1558990" y="515498"/>
                </a:lnTo>
                <a:cubicBezTo>
                  <a:pt x="1558990" y="516292"/>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8"/>
                  <a:pt x="1556187" y="522618"/>
                </a:cubicBezTo>
                <a:cubicBezTo>
                  <a:pt x="1555252" y="522618"/>
                  <a:pt x="1555252" y="524199"/>
                  <a:pt x="1554317" y="524199"/>
                </a:cubicBezTo>
                <a:lnTo>
                  <a:pt x="1552446" y="522618"/>
                </a:lnTo>
                <a:cubicBezTo>
                  <a:pt x="1551514" y="522618"/>
                  <a:pt x="1551514" y="524199"/>
                  <a:pt x="1550579" y="524199"/>
                </a:cubicBezTo>
                <a:cubicBezTo>
                  <a:pt x="1550579" y="524992"/>
                  <a:pt x="1548708" y="523408"/>
                  <a:pt x="1548708" y="523408"/>
                </a:cubicBezTo>
                <a:lnTo>
                  <a:pt x="1546838" y="524992"/>
                </a:lnTo>
                <a:cubicBezTo>
                  <a:pt x="1546838" y="524992"/>
                  <a:pt x="1544970" y="526573"/>
                  <a:pt x="1545905" y="526573"/>
                </a:cubicBezTo>
                <a:cubicBezTo>
                  <a:pt x="1545905" y="527364"/>
                  <a:pt x="1547773" y="527364"/>
                  <a:pt x="1547773" y="528154"/>
                </a:cubicBezTo>
                <a:lnTo>
                  <a:pt x="1548708" y="526573"/>
                </a:lnTo>
                <a:cubicBezTo>
                  <a:pt x="1549643" y="526573"/>
                  <a:pt x="1550579" y="527364"/>
                  <a:pt x="1551514" y="527364"/>
                </a:cubicBezTo>
                <a:lnTo>
                  <a:pt x="1552446" y="525783"/>
                </a:lnTo>
                <a:cubicBezTo>
                  <a:pt x="1553381" y="525783"/>
                  <a:pt x="1554317" y="527364"/>
                  <a:pt x="1555252" y="527364"/>
                </a:cubicBezTo>
                <a:lnTo>
                  <a:pt x="1556187" y="525783"/>
                </a:lnTo>
                <a:cubicBezTo>
                  <a:pt x="1557119" y="524992"/>
                  <a:pt x="1558054" y="524199"/>
                  <a:pt x="1558054" y="523408"/>
                </a:cubicBezTo>
                <a:cubicBezTo>
                  <a:pt x="1558990" y="523408"/>
                  <a:pt x="1558990" y="522618"/>
                  <a:pt x="1559925" y="521828"/>
                </a:cubicBezTo>
                <a:lnTo>
                  <a:pt x="1560860" y="520247"/>
                </a:lnTo>
                <a:cubicBezTo>
                  <a:pt x="1561792" y="520247"/>
                  <a:pt x="1562728" y="521828"/>
                  <a:pt x="1563663" y="521828"/>
                </a:cubicBezTo>
                <a:cubicBezTo>
                  <a:pt x="1563663" y="521828"/>
                  <a:pt x="1564598" y="520247"/>
                  <a:pt x="1564598" y="519453"/>
                </a:cubicBezTo>
                <a:lnTo>
                  <a:pt x="1562728"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2"/>
                  <a:pt x="1579553" y="515498"/>
                  <a:pt x="1579553" y="514708"/>
                </a:cubicBezTo>
                <a:cubicBezTo>
                  <a:pt x="1579553" y="514708"/>
                  <a:pt x="1577682" y="513917"/>
                  <a:pt x="1576747" y="513917"/>
                </a:cubicBezTo>
                <a:cubicBezTo>
                  <a:pt x="1576747" y="513917"/>
                  <a:pt x="1575815" y="514708"/>
                  <a:pt x="1575815" y="515498"/>
                </a:cubicBezTo>
                <a:cubicBezTo>
                  <a:pt x="1575815" y="515498"/>
                  <a:pt x="1573944" y="516292"/>
                  <a:pt x="1573944" y="517082"/>
                </a:cubicBezTo>
                <a:cubicBezTo>
                  <a:pt x="1573944" y="517082"/>
                  <a:pt x="1575815" y="517872"/>
                  <a:pt x="1575815" y="518663"/>
                </a:cubicBezTo>
                <a:cubicBezTo>
                  <a:pt x="1575815" y="518663"/>
                  <a:pt x="1574880" y="519453"/>
                  <a:pt x="1573944" y="520247"/>
                </a:cubicBezTo>
                <a:lnTo>
                  <a:pt x="1573009" y="521828"/>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6" y="522618"/>
                </a:cubicBezTo>
                <a:cubicBezTo>
                  <a:pt x="1582356" y="521828"/>
                  <a:pt x="1584226" y="521037"/>
                  <a:pt x="1584226" y="521037"/>
                </a:cubicBezTo>
                <a:cubicBezTo>
                  <a:pt x="1584226" y="520247"/>
                  <a:pt x="1582356" y="519453"/>
                  <a:pt x="1581423" y="519453"/>
                </a:cubicBezTo>
                <a:close/>
                <a:moveTo>
                  <a:pt x="1589835" y="524992"/>
                </a:moveTo>
                <a:lnTo>
                  <a:pt x="1588899" y="526573"/>
                </a:lnTo>
                <a:cubicBezTo>
                  <a:pt x="1587964" y="526573"/>
                  <a:pt x="1587029" y="528154"/>
                  <a:pt x="1587029" y="528154"/>
                </a:cubicBezTo>
                <a:cubicBezTo>
                  <a:pt x="1586097" y="529738"/>
                  <a:pt x="1585161" y="530528"/>
                  <a:pt x="1583291" y="532109"/>
                </a:cubicBezTo>
                <a:cubicBezTo>
                  <a:pt x="1584226" y="532109"/>
                  <a:pt x="1585161" y="532900"/>
                  <a:pt x="1586097" y="532900"/>
                </a:cubicBezTo>
                <a:lnTo>
                  <a:pt x="1587029" y="531319"/>
                </a:lnTo>
                <a:cubicBezTo>
                  <a:pt x="1587964" y="531319"/>
                  <a:pt x="1588899" y="530528"/>
                  <a:pt x="1588899" y="529738"/>
                </a:cubicBezTo>
                <a:cubicBezTo>
                  <a:pt x="1589835" y="528154"/>
                  <a:pt x="1590767" y="527364"/>
                  <a:pt x="1592637" y="525783"/>
                </a:cubicBezTo>
                <a:cubicBezTo>
                  <a:pt x="1591702" y="525783"/>
                  <a:pt x="1590767" y="524992"/>
                  <a:pt x="1589835" y="524992"/>
                </a:cubicBezTo>
                <a:close/>
                <a:moveTo>
                  <a:pt x="1602919" y="510752"/>
                </a:moveTo>
                <a:lnTo>
                  <a:pt x="1601048" y="512336"/>
                </a:lnTo>
                <a:cubicBezTo>
                  <a:pt x="1601048" y="513127"/>
                  <a:pt x="1600116" y="513917"/>
                  <a:pt x="1600116" y="513917"/>
                </a:cubicBezTo>
                <a:cubicBezTo>
                  <a:pt x="1599181" y="514708"/>
                  <a:pt x="1598246" y="515498"/>
                  <a:pt x="1598246" y="516292"/>
                </a:cubicBezTo>
                <a:lnTo>
                  <a:pt x="1600116" y="517082"/>
                </a:lnTo>
                <a:cubicBezTo>
                  <a:pt x="1600116" y="517872"/>
                  <a:pt x="1599181" y="518663"/>
                  <a:pt x="1598246" y="519453"/>
                </a:cubicBezTo>
                <a:lnTo>
                  <a:pt x="1596375" y="517872"/>
                </a:lnTo>
                <a:cubicBezTo>
                  <a:pt x="1596375" y="517872"/>
                  <a:pt x="1595443" y="519453"/>
                  <a:pt x="1594508" y="519453"/>
                </a:cubicBezTo>
                <a:cubicBezTo>
                  <a:pt x="1594508" y="520247"/>
                  <a:pt x="1593572" y="521037"/>
                  <a:pt x="1593572" y="521037"/>
                </a:cubicBezTo>
                <a:cubicBezTo>
                  <a:pt x="1594508" y="521828"/>
                  <a:pt x="1596375" y="523408"/>
                  <a:pt x="1597310" y="524199"/>
                </a:cubicBezTo>
                <a:cubicBezTo>
                  <a:pt x="1598246" y="523408"/>
                  <a:pt x="1598246" y="522618"/>
                  <a:pt x="1599181" y="521828"/>
                </a:cubicBezTo>
                <a:lnTo>
                  <a:pt x="1601048" y="523408"/>
                </a:lnTo>
                <a:lnTo>
                  <a:pt x="1602919" y="521828"/>
                </a:lnTo>
                <a:cubicBezTo>
                  <a:pt x="1602919" y="521828"/>
                  <a:pt x="1600116" y="521037"/>
                  <a:pt x="1601048" y="520247"/>
                </a:cubicBezTo>
                <a:cubicBezTo>
                  <a:pt x="1601048" y="520247"/>
                  <a:pt x="1601984" y="519453"/>
                  <a:pt x="1601984" y="518663"/>
                </a:cubicBezTo>
                <a:cubicBezTo>
                  <a:pt x="1601984" y="518663"/>
                  <a:pt x="1600116" y="517872"/>
                  <a:pt x="1600116" y="517082"/>
                </a:cubicBezTo>
                <a:cubicBezTo>
                  <a:pt x="1600116" y="517082"/>
                  <a:pt x="1601048" y="516292"/>
                  <a:pt x="1601984"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3" y="517872"/>
                  <a:pt x="1609463"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8"/>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8"/>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40" y="518663"/>
                </a:moveTo>
                <a:cubicBezTo>
                  <a:pt x="1640307" y="520247"/>
                  <a:pt x="1639372" y="521037"/>
                  <a:pt x="1638437" y="522618"/>
                </a:cubicBezTo>
                <a:cubicBezTo>
                  <a:pt x="1637502" y="523408"/>
                  <a:pt x="1637502" y="523408"/>
                  <a:pt x="1636566" y="524199"/>
                </a:cubicBezTo>
                <a:cubicBezTo>
                  <a:pt x="1638437" y="524992"/>
                  <a:pt x="1639372" y="525783"/>
                  <a:pt x="1641240" y="526573"/>
                </a:cubicBezTo>
                <a:cubicBezTo>
                  <a:pt x="1641240" y="526573"/>
                  <a:pt x="1642175" y="525783"/>
                  <a:pt x="1642175" y="524992"/>
                </a:cubicBezTo>
                <a:cubicBezTo>
                  <a:pt x="1643110" y="524992"/>
                  <a:pt x="1640307" y="524199"/>
                  <a:pt x="1640307" y="524199"/>
                </a:cubicBezTo>
                <a:cubicBezTo>
                  <a:pt x="1640307" y="523408"/>
                  <a:pt x="1642175" y="522618"/>
                  <a:pt x="1642175" y="521828"/>
                </a:cubicBezTo>
                <a:cubicBezTo>
                  <a:pt x="1642175" y="521828"/>
                  <a:pt x="1644045" y="521037"/>
                  <a:pt x="1644045" y="520247"/>
                </a:cubicBezTo>
                <a:cubicBezTo>
                  <a:pt x="1644045" y="519453"/>
                  <a:pt x="1642175" y="519453"/>
                  <a:pt x="1641240" y="518663"/>
                </a:cubicBezTo>
                <a:close/>
                <a:moveTo>
                  <a:pt x="1661803" y="517872"/>
                </a:moveTo>
                <a:cubicBezTo>
                  <a:pt x="1661803" y="517872"/>
                  <a:pt x="1663673" y="517082"/>
                  <a:pt x="1663673" y="516292"/>
                </a:cubicBezTo>
                <a:cubicBezTo>
                  <a:pt x="1662738" y="516292"/>
                  <a:pt x="1661803" y="514708"/>
                  <a:pt x="1661803" y="514708"/>
                </a:cubicBezTo>
                <a:cubicBezTo>
                  <a:pt x="1660867" y="515498"/>
                  <a:pt x="1660867" y="516292"/>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8"/>
                </a:cubicBezTo>
                <a:lnTo>
                  <a:pt x="1660867" y="523408"/>
                </a:lnTo>
                <a:cubicBezTo>
                  <a:pt x="1661803" y="522618"/>
                  <a:pt x="1662738" y="521828"/>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8"/>
                  <a:pt x="1698256" y="521828"/>
                </a:cubicBezTo>
                <a:cubicBezTo>
                  <a:pt x="1698256" y="521828"/>
                  <a:pt x="1696385" y="520247"/>
                  <a:pt x="1696385" y="521037"/>
                </a:cubicBezTo>
                <a:cubicBezTo>
                  <a:pt x="1695450" y="521037"/>
                  <a:pt x="1694518" y="521828"/>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8"/>
                  <a:pt x="1705732" y="521037"/>
                </a:cubicBezTo>
                <a:cubicBezTo>
                  <a:pt x="1704800" y="521037"/>
                  <a:pt x="1703864" y="520247"/>
                  <a:pt x="1703864" y="519453"/>
                </a:cubicBezTo>
                <a:close/>
                <a:moveTo>
                  <a:pt x="1726295" y="520247"/>
                </a:moveTo>
                <a:cubicBezTo>
                  <a:pt x="1725360" y="521037"/>
                  <a:pt x="1725360" y="521828"/>
                  <a:pt x="1724428" y="521828"/>
                </a:cubicBezTo>
                <a:cubicBezTo>
                  <a:pt x="1723492" y="523408"/>
                  <a:pt x="1722557" y="524199"/>
                  <a:pt x="1721622" y="525783"/>
                </a:cubicBezTo>
                <a:cubicBezTo>
                  <a:pt x="1721622" y="525783"/>
                  <a:pt x="1722557" y="527364"/>
                  <a:pt x="1723492" y="527364"/>
                </a:cubicBezTo>
                <a:cubicBezTo>
                  <a:pt x="1723492" y="527364"/>
                  <a:pt x="1724428" y="525783"/>
                  <a:pt x="1725360" y="524992"/>
                </a:cubicBezTo>
                <a:cubicBezTo>
                  <a:pt x="1725360" y="524992"/>
                  <a:pt x="1726295" y="524199"/>
                  <a:pt x="1726295" y="523408"/>
                </a:cubicBezTo>
                <a:cubicBezTo>
                  <a:pt x="1727230" y="523408"/>
                  <a:pt x="1728166" y="521828"/>
                  <a:pt x="1728166" y="521828"/>
                </a:cubicBezTo>
                <a:cubicBezTo>
                  <a:pt x="1728166" y="521037"/>
                  <a:pt x="1726295" y="521037"/>
                  <a:pt x="1726295" y="520247"/>
                </a:cubicBezTo>
                <a:close/>
                <a:moveTo>
                  <a:pt x="1739383" y="520247"/>
                </a:moveTo>
                <a:cubicBezTo>
                  <a:pt x="1738447" y="521037"/>
                  <a:pt x="1738447" y="521828"/>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4"/>
                  <a:pt x="1732839" y="527364"/>
                </a:cubicBezTo>
                <a:cubicBezTo>
                  <a:pt x="1733774" y="527364"/>
                  <a:pt x="1733774" y="525783"/>
                  <a:pt x="1734706" y="525783"/>
                </a:cubicBezTo>
                <a:cubicBezTo>
                  <a:pt x="1734706" y="525783"/>
                  <a:pt x="1735641" y="527364"/>
                  <a:pt x="1736577" y="527364"/>
                </a:cubicBezTo>
                <a:cubicBezTo>
                  <a:pt x="1736577" y="527364"/>
                  <a:pt x="1737512" y="525783"/>
                  <a:pt x="1738447" y="525783"/>
                </a:cubicBezTo>
                <a:cubicBezTo>
                  <a:pt x="1738447" y="524992"/>
                  <a:pt x="1739383" y="524199"/>
                  <a:pt x="1739383" y="523408"/>
                </a:cubicBezTo>
                <a:cubicBezTo>
                  <a:pt x="1740315" y="523408"/>
                  <a:pt x="1741250" y="522618"/>
                  <a:pt x="1741250" y="521828"/>
                </a:cubicBezTo>
                <a:cubicBezTo>
                  <a:pt x="1741250" y="521037"/>
                  <a:pt x="1739383" y="521037"/>
                  <a:pt x="1739383" y="520247"/>
                </a:cubicBezTo>
                <a:close/>
                <a:moveTo>
                  <a:pt x="1781441" y="506007"/>
                </a:moveTo>
                <a:lnTo>
                  <a:pt x="1780506" y="507591"/>
                </a:lnTo>
                <a:cubicBezTo>
                  <a:pt x="1779571" y="508381"/>
                  <a:pt x="1779571" y="509172"/>
                  <a:pt x="1778638" y="509962"/>
                </a:cubicBezTo>
                <a:cubicBezTo>
                  <a:pt x="1777703" y="510752"/>
                  <a:pt x="1776768" y="512336"/>
                  <a:pt x="1775833" y="513127"/>
                </a:cubicBezTo>
                <a:cubicBezTo>
                  <a:pt x="1775833" y="513127"/>
                  <a:pt x="1776768" y="514708"/>
                  <a:pt x="1777703" y="514708"/>
                </a:cubicBezTo>
                <a:cubicBezTo>
                  <a:pt x="1777703" y="514708"/>
                  <a:pt x="1778638" y="513127"/>
                  <a:pt x="1779571" y="513127"/>
                </a:cubicBezTo>
                <a:cubicBezTo>
                  <a:pt x="1779571" y="512336"/>
                  <a:pt x="1780506" y="511546"/>
                  <a:pt x="1780506" y="510752"/>
                </a:cubicBezTo>
                <a:cubicBezTo>
                  <a:pt x="1781441" y="509962"/>
                  <a:pt x="1783312" y="508381"/>
                  <a:pt x="1784247" y="507591"/>
                </a:cubicBezTo>
                <a:cubicBezTo>
                  <a:pt x="1783312" y="507591"/>
                  <a:pt x="1782376" y="506007"/>
                  <a:pt x="1781441" y="506007"/>
                </a:cubicBezTo>
                <a:close/>
                <a:moveTo>
                  <a:pt x="1820697" y="514708"/>
                </a:moveTo>
                <a:cubicBezTo>
                  <a:pt x="1820697" y="513917"/>
                  <a:pt x="1818830" y="513127"/>
                  <a:pt x="1818830" y="513127"/>
                </a:cubicBezTo>
                <a:cubicBezTo>
                  <a:pt x="1817894" y="513127"/>
                  <a:pt x="1816959" y="514708"/>
                  <a:pt x="1816959" y="514708"/>
                </a:cubicBezTo>
                <a:cubicBezTo>
                  <a:pt x="1816024" y="515498"/>
                  <a:pt x="1816024" y="516292"/>
                  <a:pt x="1815089" y="516292"/>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2"/>
                </a:lnTo>
                <a:cubicBezTo>
                  <a:pt x="1819762" y="516292"/>
                  <a:pt x="1820697" y="517872"/>
                  <a:pt x="1820697" y="517872"/>
                </a:cubicBezTo>
                <a:cubicBezTo>
                  <a:pt x="1821632" y="517872"/>
                  <a:pt x="1822568" y="516292"/>
                  <a:pt x="1822568" y="515498"/>
                </a:cubicBezTo>
                <a:lnTo>
                  <a:pt x="1820697" y="514708"/>
                </a:lnTo>
                <a:close/>
                <a:moveTo>
                  <a:pt x="1847804" y="517872"/>
                </a:moveTo>
                <a:cubicBezTo>
                  <a:pt x="1846869" y="517872"/>
                  <a:pt x="1846869" y="519453"/>
                  <a:pt x="1845934" y="519453"/>
                </a:cubicBezTo>
                <a:cubicBezTo>
                  <a:pt x="1844998" y="519453"/>
                  <a:pt x="1844066" y="517872"/>
                  <a:pt x="1844066" y="517872"/>
                </a:cubicBezTo>
                <a:cubicBezTo>
                  <a:pt x="1843131" y="517872"/>
                  <a:pt x="1842196" y="519453"/>
                  <a:pt x="1842196" y="520247"/>
                </a:cubicBezTo>
                <a:lnTo>
                  <a:pt x="1844066" y="521037"/>
                </a:lnTo>
                <a:cubicBezTo>
                  <a:pt x="1844066" y="521828"/>
                  <a:pt x="1843131" y="522618"/>
                  <a:pt x="1842196" y="523408"/>
                </a:cubicBezTo>
                <a:cubicBezTo>
                  <a:pt x="1843131" y="523408"/>
                  <a:pt x="1844066" y="524199"/>
                  <a:pt x="1844998" y="524199"/>
                </a:cubicBezTo>
                <a:lnTo>
                  <a:pt x="1845934" y="522618"/>
                </a:lnTo>
                <a:cubicBezTo>
                  <a:pt x="1846869" y="521828"/>
                  <a:pt x="1847804" y="521828"/>
                  <a:pt x="1847804" y="521037"/>
                </a:cubicBezTo>
                <a:cubicBezTo>
                  <a:pt x="1847804" y="520247"/>
                  <a:pt x="1849671" y="519453"/>
                  <a:pt x="1849671" y="519453"/>
                </a:cubicBezTo>
                <a:cubicBezTo>
                  <a:pt x="1849671" y="518663"/>
                  <a:pt x="1847804" y="517872"/>
                  <a:pt x="1847804" y="517872"/>
                </a:cubicBezTo>
                <a:close/>
                <a:moveTo>
                  <a:pt x="1861824" y="513127"/>
                </a:moveTo>
                <a:cubicBezTo>
                  <a:pt x="1860888" y="513127"/>
                  <a:pt x="1860888" y="514708"/>
                  <a:pt x="1859953" y="514708"/>
                </a:cubicBezTo>
                <a:lnTo>
                  <a:pt x="1858086" y="513127"/>
                </a:lnTo>
                <a:cubicBezTo>
                  <a:pt x="1858086" y="513917"/>
                  <a:pt x="1856215" y="514708"/>
                  <a:pt x="1856215" y="515498"/>
                </a:cubicBezTo>
                <a:lnTo>
                  <a:pt x="1858086" y="516292"/>
                </a:lnTo>
                <a:cubicBezTo>
                  <a:pt x="1859018" y="516292"/>
                  <a:pt x="1859953" y="517872"/>
                  <a:pt x="1860888" y="517872"/>
                </a:cubicBezTo>
                <a:lnTo>
                  <a:pt x="1861824" y="516292"/>
                </a:lnTo>
                <a:cubicBezTo>
                  <a:pt x="1862759" y="515498"/>
                  <a:pt x="1863694" y="514708"/>
                  <a:pt x="1863694" y="513917"/>
                </a:cubicBezTo>
                <a:lnTo>
                  <a:pt x="1861824"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4"/>
                </a:cubicBezTo>
                <a:cubicBezTo>
                  <a:pt x="1874908" y="527364"/>
                  <a:pt x="1873040" y="528948"/>
                  <a:pt x="1873976" y="528948"/>
                </a:cubicBezTo>
                <a:cubicBezTo>
                  <a:pt x="1873976" y="529738"/>
                  <a:pt x="1874908" y="529738"/>
                  <a:pt x="1875843" y="530528"/>
                </a:cubicBezTo>
                <a:lnTo>
                  <a:pt x="1876778" y="528948"/>
                </a:lnTo>
                <a:cubicBezTo>
                  <a:pt x="1877714" y="528154"/>
                  <a:pt x="1878646" y="529738"/>
                  <a:pt x="1879581" y="529738"/>
                </a:cubicBezTo>
                <a:cubicBezTo>
                  <a:pt x="1879581" y="529738"/>
                  <a:pt x="1880516" y="528948"/>
                  <a:pt x="1880516" y="528154"/>
                </a:cubicBezTo>
                <a:cubicBezTo>
                  <a:pt x="1880516" y="528154"/>
                  <a:pt x="1878646" y="527364"/>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8"/>
                </a:cubicBezTo>
                <a:cubicBezTo>
                  <a:pt x="1879581" y="521828"/>
                  <a:pt x="1881452" y="521037"/>
                  <a:pt x="1881452" y="520247"/>
                </a:cubicBezTo>
                <a:cubicBezTo>
                  <a:pt x="1881452" y="519453"/>
                  <a:pt x="1879581" y="519453"/>
                  <a:pt x="1879581" y="518663"/>
                </a:cubicBezTo>
                <a:close/>
                <a:moveTo>
                  <a:pt x="1908555" y="501261"/>
                </a:moveTo>
                <a:cubicBezTo>
                  <a:pt x="1907623" y="502052"/>
                  <a:pt x="1907623" y="502845"/>
                  <a:pt x="1906688" y="502845"/>
                </a:cubicBezTo>
                <a:cubicBezTo>
                  <a:pt x="1905753" y="502845"/>
                  <a:pt x="1905753" y="502052"/>
                  <a:pt x="1904817" y="502052"/>
                </a:cubicBezTo>
                <a:cubicBezTo>
                  <a:pt x="1903885" y="501261"/>
                  <a:pt x="1902950" y="500471"/>
                  <a:pt x="1902950" y="500471"/>
                </a:cubicBezTo>
                <a:cubicBezTo>
                  <a:pt x="1902015" y="500471"/>
                  <a:pt x="1901080" y="502052"/>
                  <a:pt x="1901080" y="502052"/>
                </a:cubicBezTo>
                <a:cubicBezTo>
                  <a:pt x="1900144" y="502845"/>
                  <a:pt x="1900144" y="503636"/>
                  <a:pt x="1899209" y="503636"/>
                </a:cubicBezTo>
                <a:cubicBezTo>
                  <a:pt x="1899209" y="504426"/>
                  <a:pt x="1898277" y="505216"/>
                  <a:pt x="1898277" y="506007"/>
                </a:cubicBezTo>
                <a:lnTo>
                  <a:pt x="1900144" y="506797"/>
                </a:lnTo>
                <a:cubicBezTo>
                  <a:pt x="1900144" y="506797"/>
                  <a:pt x="1901080"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2"/>
                  <a:pt x="1908555" y="502052"/>
                  <a:pt x="1908555" y="501261"/>
                </a:cubicBezTo>
                <a:close/>
                <a:moveTo>
                  <a:pt x="1932860" y="503636"/>
                </a:moveTo>
                <a:cubicBezTo>
                  <a:pt x="1932860" y="502845"/>
                  <a:pt x="1931924" y="502052"/>
                  <a:pt x="1930989" y="502052"/>
                </a:cubicBezTo>
                <a:cubicBezTo>
                  <a:pt x="1930054" y="502845"/>
                  <a:pt x="1929119" y="504426"/>
                  <a:pt x="1928187" y="505216"/>
                </a:cubicBezTo>
                <a:cubicBezTo>
                  <a:pt x="1927251" y="506007"/>
                  <a:pt x="1926316" y="506797"/>
                  <a:pt x="1926316" y="507591"/>
                </a:cubicBezTo>
                <a:lnTo>
                  <a:pt x="1928187"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6"/>
                  <a:pt x="1932860" y="503636"/>
                </a:cubicBezTo>
                <a:close/>
                <a:moveTo>
                  <a:pt x="1941271" y="508381"/>
                </a:moveTo>
                <a:cubicBezTo>
                  <a:pt x="1940335" y="509962"/>
                  <a:pt x="1939400" y="510752"/>
                  <a:pt x="1938465" y="512336"/>
                </a:cubicBezTo>
                <a:cubicBezTo>
                  <a:pt x="1937533" y="513127"/>
                  <a:pt x="1937533" y="513127"/>
                  <a:pt x="1936598" y="513917"/>
                </a:cubicBezTo>
                <a:cubicBezTo>
                  <a:pt x="1935662" y="515498"/>
                  <a:pt x="1934727" y="516292"/>
                  <a:pt x="1933792" y="517082"/>
                </a:cubicBezTo>
                <a:cubicBezTo>
                  <a:pt x="1934727" y="518663"/>
                  <a:pt x="1936598" y="519453"/>
                  <a:pt x="1937533" y="520247"/>
                </a:cubicBezTo>
                <a:cubicBezTo>
                  <a:pt x="1938465" y="519453"/>
                  <a:pt x="1938465" y="518663"/>
                  <a:pt x="1939400" y="518663"/>
                </a:cubicBezTo>
                <a:cubicBezTo>
                  <a:pt x="1940335" y="517082"/>
                  <a:pt x="1941271" y="516292"/>
                  <a:pt x="1942206" y="514708"/>
                </a:cubicBezTo>
                <a:cubicBezTo>
                  <a:pt x="1943138" y="513917"/>
                  <a:pt x="1945009" y="512336"/>
                  <a:pt x="1945944" y="511546"/>
                </a:cubicBezTo>
                <a:cubicBezTo>
                  <a:pt x="1944073" y="510752"/>
                  <a:pt x="1943138" y="509172"/>
                  <a:pt x="1941271" y="508381"/>
                </a:cubicBezTo>
                <a:close/>
                <a:moveTo>
                  <a:pt x="1964637" y="512336"/>
                </a:moveTo>
                <a:cubicBezTo>
                  <a:pt x="1963701" y="513127"/>
                  <a:pt x="1963701" y="513917"/>
                  <a:pt x="1962769" y="513917"/>
                </a:cubicBezTo>
                <a:cubicBezTo>
                  <a:pt x="1962769" y="514708"/>
                  <a:pt x="1961834" y="515498"/>
                  <a:pt x="1960899" y="515498"/>
                </a:cubicBezTo>
                <a:cubicBezTo>
                  <a:pt x="1960899" y="516292"/>
                  <a:pt x="1959964" y="514708"/>
                  <a:pt x="1959028" y="514708"/>
                </a:cubicBezTo>
                <a:lnTo>
                  <a:pt x="1958096" y="516292"/>
                </a:lnTo>
                <a:cubicBezTo>
                  <a:pt x="1957161" y="516292"/>
                  <a:pt x="1956226" y="515498"/>
                  <a:pt x="1955290" y="514708"/>
                </a:cubicBezTo>
                <a:lnTo>
                  <a:pt x="1953420" y="513917"/>
                </a:lnTo>
                <a:cubicBezTo>
                  <a:pt x="1952488" y="513917"/>
                  <a:pt x="1952488" y="515498"/>
                  <a:pt x="1951552" y="515498"/>
                </a:cubicBezTo>
                <a:cubicBezTo>
                  <a:pt x="1952488" y="515498"/>
                  <a:pt x="1953420" y="516292"/>
                  <a:pt x="1954355" y="517082"/>
                </a:cubicBezTo>
                <a:cubicBezTo>
                  <a:pt x="1954355" y="517082"/>
                  <a:pt x="1955290" y="517872"/>
                  <a:pt x="1956226" y="517872"/>
                </a:cubicBezTo>
                <a:cubicBezTo>
                  <a:pt x="1956226" y="518663"/>
                  <a:pt x="1957161" y="519453"/>
                  <a:pt x="1958096" y="519453"/>
                </a:cubicBezTo>
                <a:cubicBezTo>
                  <a:pt x="1958096" y="519453"/>
                  <a:pt x="1959028" y="517872"/>
                  <a:pt x="1959964" y="517872"/>
                </a:cubicBezTo>
                <a:cubicBezTo>
                  <a:pt x="1959964" y="517872"/>
                  <a:pt x="1961834" y="519453"/>
                  <a:pt x="1961834" y="518663"/>
                </a:cubicBezTo>
                <a:cubicBezTo>
                  <a:pt x="1962769" y="518663"/>
                  <a:pt x="1962769" y="517872"/>
                  <a:pt x="1963701" y="517082"/>
                </a:cubicBezTo>
                <a:cubicBezTo>
                  <a:pt x="1963701" y="517082"/>
                  <a:pt x="1964637" y="516292"/>
                  <a:pt x="1964637" y="515498"/>
                </a:cubicBezTo>
                <a:cubicBezTo>
                  <a:pt x="1965572" y="514708"/>
                  <a:pt x="1966507" y="513917"/>
                  <a:pt x="1966507" y="513917"/>
                </a:cubicBezTo>
                <a:cubicBezTo>
                  <a:pt x="1966507" y="513127"/>
                  <a:pt x="1964637" y="513127"/>
                  <a:pt x="1964637" y="512336"/>
                </a:cubicBezTo>
                <a:close/>
                <a:moveTo>
                  <a:pt x="2035673" y="521828"/>
                </a:moveTo>
                <a:cubicBezTo>
                  <a:pt x="2034738" y="521828"/>
                  <a:pt x="2033802" y="520247"/>
                  <a:pt x="2032867" y="520247"/>
                </a:cubicBezTo>
                <a:lnTo>
                  <a:pt x="2031935" y="521828"/>
                </a:lnTo>
                <a:cubicBezTo>
                  <a:pt x="2031000" y="522618"/>
                  <a:pt x="2030064" y="523408"/>
                  <a:pt x="2030064" y="524199"/>
                </a:cubicBezTo>
                <a:cubicBezTo>
                  <a:pt x="2030064" y="524199"/>
                  <a:pt x="2028194" y="524992"/>
                  <a:pt x="2028194" y="525783"/>
                </a:cubicBezTo>
                <a:cubicBezTo>
                  <a:pt x="2028194" y="526573"/>
                  <a:pt x="2030064" y="526573"/>
                  <a:pt x="2030064" y="527364"/>
                </a:cubicBezTo>
                <a:cubicBezTo>
                  <a:pt x="2031935" y="525783"/>
                  <a:pt x="2032867" y="524992"/>
                  <a:pt x="2033802" y="523408"/>
                </a:cubicBezTo>
                <a:cubicBezTo>
                  <a:pt x="2034738" y="523408"/>
                  <a:pt x="2034738" y="524992"/>
                  <a:pt x="2035673" y="524992"/>
                </a:cubicBezTo>
                <a:lnTo>
                  <a:pt x="2037540" y="523408"/>
                </a:lnTo>
                <a:cubicBezTo>
                  <a:pt x="2037540" y="522618"/>
                  <a:pt x="2035673" y="521828"/>
                  <a:pt x="2035673" y="521828"/>
                </a:cubicBezTo>
                <a:close/>
                <a:moveTo>
                  <a:pt x="2048757" y="510752"/>
                </a:moveTo>
                <a:cubicBezTo>
                  <a:pt x="2047822" y="511546"/>
                  <a:pt x="2047822" y="511546"/>
                  <a:pt x="2046890" y="512336"/>
                </a:cubicBezTo>
                <a:cubicBezTo>
                  <a:pt x="2045954" y="513127"/>
                  <a:pt x="2045954" y="513917"/>
                  <a:pt x="2045019" y="513917"/>
                </a:cubicBezTo>
                <a:cubicBezTo>
                  <a:pt x="2045019" y="514708"/>
                  <a:pt x="2044084" y="515498"/>
                  <a:pt x="2044084" y="516292"/>
                </a:cubicBezTo>
                <a:lnTo>
                  <a:pt x="2045954" y="517082"/>
                </a:lnTo>
                <a:cubicBezTo>
                  <a:pt x="2045954" y="517872"/>
                  <a:pt x="2044084" y="518663"/>
                  <a:pt x="2044084" y="519453"/>
                </a:cubicBezTo>
                <a:cubicBezTo>
                  <a:pt x="2044084" y="519453"/>
                  <a:pt x="2043149" y="520247"/>
                  <a:pt x="2042217" y="521037"/>
                </a:cubicBezTo>
                <a:cubicBezTo>
                  <a:pt x="2042217" y="521037"/>
                  <a:pt x="2045019" y="521828"/>
                  <a:pt x="2045019" y="522618"/>
                </a:cubicBezTo>
                <a:cubicBezTo>
                  <a:pt x="2045019" y="522618"/>
                  <a:pt x="2043149" y="523408"/>
                  <a:pt x="2043149" y="524199"/>
                </a:cubicBezTo>
                <a:cubicBezTo>
                  <a:pt x="2043149" y="524199"/>
                  <a:pt x="2041281" y="524992"/>
                  <a:pt x="2041281" y="525783"/>
                </a:cubicBezTo>
                <a:cubicBezTo>
                  <a:pt x="2041281" y="526573"/>
                  <a:pt x="2043149" y="526573"/>
                  <a:pt x="2044084" y="527364"/>
                </a:cubicBezTo>
                <a:cubicBezTo>
                  <a:pt x="2044084" y="526573"/>
                  <a:pt x="2045019" y="525783"/>
                  <a:pt x="2045019" y="524992"/>
                </a:cubicBezTo>
                <a:cubicBezTo>
                  <a:pt x="2045019" y="524992"/>
                  <a:pt x="2046890" y="524199"/>
                  <a:pt x="2046890" y="523408"/>
                </a:cubicBezTo>
                <a:lnTo>
                  <a:pt x="2045019" y="522618"/>
                </a:lnTo>
                <a:cubicBezTo>
                  <a:pt x="2045019" y="521828"/>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8"/>
                  <a:pt x="2048757" y="513917"/>
                </a:cubicBezTo>
                <a:cubicBezTo>
                  <a:pt x="2048757" y="513127"/>
                  <a:pt x="2050627" y="512336"/>
                  <a:pt x="2050627" y="512336"/>
                </a:cubicBezTo>
                <a:cubicBezTo>
                  <a:pt x="2050627" y="511546"/>
                  <a:pt x="2048757" y="511546"/>
                  <a:pt x="2048757" y="510752"/>
                </a:cubicBezTo>
                <a:close/>
                <a:moveTo>
                  <a:pt x="2055225" y="503784"/>
                </a:moveTo>
                <a:cubicBezTo>
                  <a:pt x="2055014" y="504520"/>
                  <a:pt x="2053430" y="505216"/>
                  <a:pt x="2053430" y="505216"/>
                </a:cubicBezTo>
                <a:lnTo>
                  <a:pt x="2055301" y="506797"/>
                </a:lnTo>
                <a:lnTo>
                  <a:pt x="2057168" y="505216"/>
                </a:lnTo>
                <a:cubicBezTo>
                  <a:pt x="2057168" y="504631"/>
                  <a:pt x="2055644" y="504048"/>
                  <a:pt x="2055225" y="503784"/>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8"/>
                  <a:pt x="2053430" y="522618"/>
                  <a:pt x="2054365" y="522618"/>
                </a:cubicBezTo>
                <a:lnTo>
                  <a:pt x="2056236" y="524199"/>
                </a:lnTo>
                <a:lnTo>
                  <a:pt x="2058103" y="522618"/>
                </a:lnTo>
                <a:cubicBezTo>
                  <a:pt x="2058103" y="521828"/>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7" y="521828"/>
                  <a:pt x="2078667" y="521828"/>
                </a:cubicBezTo>
                <a:cubicBezTo>
                  <a:pt x="2079602" y="522618"/>
                  <a:pt x="2081472" y="523408"/>
                  <a:pt x="2082404" y="524199"/>
                </a:cubicBezTo>
                <a:cubicBezTo>
                  <a:pt x="2083340" y="524992"/>
                  <a:pt x="2084275" y="524992"/>
                  <a:pt x="2084275" y="525783"/>
                </a:cubicBezTo>
                <a:cubicBezTo>
                  <a:pt x="2085210" y="524992"/>
                  <a:pt x="2085210" y="524199"/>
                  <a:pt x="2086146" y="524199"/>
                </a:cubicBezTo>
                <a:cubicBezTo>
                  <a:pt x="2087078" y="523408"/>
                  <a:pt x="2087078" y="522618"/>
                  <a:pt x="2088013" y="521828"/>
                </a:cubicBezTo>
                <a:cubicBezTo>
                  <a:pt x="2088013" y="521828"/>
                  <a:pt x="2089883" y="521037"/>
                  <a:pt x="2088948" y="520247"/>
                </a:cubicBezTo>
                <a:cubicBezTo>
                  <a:pt x="2088948" y="519453"/>
                  <a:pt x="2087078" y="519453"/>
                  <a:pt x="2087078" y="518663"/>
                </a:cubicBezTo>
                <a:cubicBezTo>
                  <a:pt x="2087078" y="519453"/>
                  <a:pt x="2086146" y="521037"/>
                  <a:pt x="2086146"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6"/>
                  <a:pt x="2085210" y="503636"/>
                </a:cubicBezTo>
                <a:cubicBezTo>
                  <a:pt x="2084275" y="503636"/>
                  <a:pt x="2083340" y="505216"/>
                  <a:pt x="2083340" y="505216"/>
                </a:cubicBezTo>
                <a:lnTo>
                  <a:pt x="2085210" y="506797"/>
                </a:lnTo>
                <a:cubicBezTo>
                  <a:pt x="2086146" y="506797"/>
                  <a:pt x="2087078" y="507591"/>
                  <a:pt x="2087078" y="507591"/>
                </a:cubicBezTo>
                <a:cubicBezTo>
                  <a:pt x="2088013" y="507591"/>
                  <a:pt x="2088948" y="506007"/>
                  <a:pt x="2088948" y="506007"/>
                </a:cubicBezTo>
                <a:lnTo>
                  <a:pt x="2090819" y="504426"/>
                </a:lnTo>
                <a:cubicBezTo>
                  <a:pt x="2090819" y="503636"/>
                  <a:pt x="2088948" y="503636"/>
                  <a:pt x="2088948" y="502845"/>
                </a:cubicBezTo>
                <a:close/>
                <a:moveTo>
                  <a:pt x="2093621" y="509172"/>
                </a:moveTo>
                <a:cubicBezTo>
                  <a:pt x="2092686" y="508381"/>
                  <a:pt x="2091751" y="510752"/>
                  <a:pt x="2091751" y="510752"/>
                </a:cubicBezTo>
                <a:cubicBezTo>
                  <a:pt x="2090819" y="510752"/>
                  <a:pt x="2089883" y="509172"/>
                  <a:pt x="2089883" y="509172"/>
                </a:cubicBezTo>
                <a:cubicBezTo>
                  <a:pt x="2088948" y="509172"/>
                  <a:pt x="2088013" y="510752"/>
                  <a:pt x="2088013" y="510752"/>
                </a:cubicBezTo>
                <a:cubicBezTo>
                  <a:pt x="2087078" y="511546"/>
                  <a:pt x="2087078" y="512336"/>
                  <a:pt x="2086146"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2"/>
                  <a:pt x="2093621" y="509172"/>
                </a:cubicBezTo>
                <a:close/>
                <a:moveTo>
                  <a:pt x="2120728" y="507591"/>
                </a:moveTo>
                <a:cubicBezTo>
                  <a:pt x="2120728" y="507591"/>
                  <a:pt x="2119793" y="506007"/>
                  <a:pt x="2118858" y="506007"/>
                </a:cubicBezTo>
                <a:cubicBezTo>
                  <a:pt x="2118858" y="506007"/>
                  <a:pt x="2117923" y="507591"/>
                  <a:pt x="2116987" y="507591"/>
                </a:cubicBezTo>
                <a:lnTo>
                  <a:pt x="2119793" y="509172"/>
                </a:lnTo>
                <a:cubicBezTo>
                  <a:pt x="2119793" y="509172"/>
                  <a:pt x="2117923" y="509962"/>
                  <a:pt x="2117923" y="510752"/>
                </a:cubicBezTo>
                <a:cubicBezTo>
                  <a:pt x="2117923" y="511546"/>
                  <a:pt x="2116987" y="512336"/>
                  <a:pt x="2116055" y="512336"/>
                </a:cubicBezTo>
                <a:cubicBezTo>
                  <a:pt x="2116055" y="513127"/>
                  <a:pt x="2115120" y="513917"/>
                  <a:pt x="2114185" y="514708"/>
                </a:cubicBezTo>
                <a:lnTo>
                  <a:pt x="2116987" y="515498"/>
                </a:lnTo>
                <a:cubicBezTo>
                  <a:pt x="2116987" y="516292"/>
                  <a:pt x="2115120" y="517082"/>
                  <a:pt x="2115120" y="517082"/>
                </a:cubicBezTo>
                <a:lnTo>
                  <a:pt x="2116987" y="518663"/>
                </a:lnTo>
                <a:cubicBezTo>
                  <a:pt x="2117923" y="518663"/>
                  <a:pt x="2117923" y="517872"/>
                  <a:pt x="2118858" y="517082"/>
                </a:cubicBezTo>
                <a:lnTo>
                  <a:pt x="2120728" y="515498"/>
                </a:lnTo>
                <a:cubicBezTo>
                  <a:pt x="2120728" y="514708"/>
                  <a:pt x="2117923" y="513917"/>
                  <a:pt x="2117923" y="513917"/>
                </a:cubicBezTo>
                <a:cubicBezTo>
                  <a:pt x="2118858" y="513127"/>
                  <a:pt x="2119793" y="512336"/>
                  <a:pt x="2119793" y="512336"/>
                </a:cubicBezTo>
                <a:cubicBezTo>
                  <a:pt x="2120728" y="511546"/>
                  <a:pt x="2121660" y="510752"/>
                  <a:pt x="2121660" y="510752"/>
                </a:cubicBezTo>
                <a:cubicBezTo>
                  <a:pt x="2121660" y="509962"/>
                  <a:pt x="2123531" y="509172"/>
                  <a:pt x="2123531" y="508381"/>
                </a:cubicBezTo>
                <a:cubicBezTo>
                  <a:pt x="2122596" y="508381"/>
                  <a:pt x="2121660" y="507591"/>
                  <a:pt x="2120728" y="507591"/>
                </a:cubicBezTo>
                <a:close/>
                <a:moveTo>
                  <a:pt x="2147832" y="521828"/>
                </a:moveTo>
                <a:cubicBezTo>
                  <a:pt x="2146897" y="522618"/>
                  <a:pt x="2146897" y="522618"/>
                  <a:pt x="2145965" y="523408"/>
                </a:cubicBezTo>
                <a:cubicBezTo>
                  <a:pt x="2145030" y="523408"/>
                  <a:pt x="2145030" y="521828"/>
                  <a:pt x="2144094" y="521828"/>
                </a:cubicBezTo>
                <a:cubicBezTo>
                  <a:pt x="2143159" y="521828"/>
                  <a:pt x="2143159" y="523408"/>
                  <a:pt x="2142224" y="524199"/>
                </a:cubicBezTo>
                <a:cubicBezTo>
                  <a:pt x="2142224" y="524199"/>
                  <a:pt x="2141289" y="525783"/>
                  <a:pt x="2140356" y="525783"/>
                </a:cubicBezTo>
                <a:lnTo>
                  <a:pt x="2138486" y="524199"/>
                </a:lnTo>
                <a:cubicBezTo>
                  <a:pt x="2138486" y="524992"/>
                  <a:pt x="2137551" y="525783"/>
                  <a:pt x="2137551" y="525783"/>
                </a:cubicBezTo>
                <a:cubicBezTo>
                  <a:pt x="2135683" y="527364"/>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1" y="528948"/>
                  <a:pt x="2137551" y="528948"/>
                </a:cubicBezTo>
                <a:cubicBezTo>
                  <a:pt x="2138486" y="528948"/>
                  <a:pt x="2139421" y="530528"/>
                  <a:pt x="2139421" y="530528"/>
                </a:cubicBezTo>
                <a:cubicBezTo>
                  <a:pt x="2140356" y="530528"/>
                  <a:pt x="2141289" y="532109"/>
                  <a:pt x="2142224" y="532109"/>
                </a:cubicBezTo>
                <a:cubicBezTo>
                  <a:pt x="2142224" y="531319"/>
                  <a:pt x="2143159" y="530528"/>
                  <a:pt x="2143159" y="529738"/>
                </a:cubicBezTo>
                <a:cubicBezTo>
                  <a:pt x="2144094" y="529738"/>
                  <a:pt x="2144094" y="528948"/>
                  <a:pt x="2145030" y="528154"/>
                </a:cubicBezTo>
                <a:cubicBezTo>
                  <a:pt x="2145030" y="527364"/>
                  <a:pt x="2145965" y="527364"/>
                  <a:pt x="2146897" y="526573"/>
                </a:cubicBezTo>
                <a:cubicBezTo>
                  <a:pt x="2146897" y="525783"/>
                  <a:pt x="2147832" y="524992"/>
                  <a:pt x="2147832" y="524992"/>
                </a:cubicBezTo>
                <a:cubicBezTo>
                  <a:pt x="2148768" y="524199"/>
                  <a:pt x="2149703" y="523408"/>
                  <a:pt x="2149703" y="523408"/>
                </a:cubicBezTo>
                <a:cubicBezTo>
                  <a:pt x="2149703" y="522618"/>
                  <a:pt x="2147832" y="521828"/>
                  <a:pt x="2147832" y="521828"/>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2"/>
                  <a:pt x="2198305" y="509962"/>
                </a:cubicBezTo>
                <a:lnTo>
                  <a:pt x="2200176" y="510752"/>
                </a:lnTo>
                <a:lnTo>
                  <a:pt x="2202043" y="512336"/>
                </a:lnTo>
                <a:cubicBezTo>
                  <a:pt x="2202978" y="512336"/>
                  <a:pt x="2203913" y="510752"/>
                  <a:pt x="2203913" y="510752"/>
                </a:cubicBezTo>
                <a:cubicBezTo>
                  <a:pt x="2204849" y="509962"/>
                  <a:pt x="2204849" y="509172"/>
                  <a:pt x="2205781" y="508381"/>
                </a:cubicBezTo>
                <a:cubicBezTo>
                  <a:pt x="2205781" y="508381"/>
                  <a:pt x="2203913" y="507591"/>
                  <a:pt x="2202978" y="507591"/>
                </a:cubicBezTo>
                <a:close/>
                <a:moveTo>
                  <a:pt x="2216063" y="504426"/>
                </a:moveTo>
                <a:lnTo>
                  <a:pt x="2214195" y="502845"/>
                </a:lnTo>
                <a:cubicBezTo>
                  <a:pt x="2213260" y="502845"/>
                  <a:pt x="2212325" y="504426"/>
                  <a:pt x="2212325" y="504426"/>
                </a:cubicBezTo>
                <a:cubicBezTo>
                  <a:pt x="2212325" y="505216"/>
                  <a:pt x="2210457" y="506007"/>
                  <a:pt x="2210457" y="506797"/>
                </a:cubicBezTo>
                <a:cubicBezTo>
                  <a:pt x="2210457" y="506797"/>
                  <a:pt x="2212325" y="507591"/>
                  <a:pt x="2213260" y="507591"/>
                </a:cubicBezTo>
                <a:cubicBezTo>
                  <a:pt x="2213260" y="508381"/>
                  <a:pt x="2215130" y="509172"/>
                  <a:pt x="2215130" y="509172"/>
                </a:cubicBezTo>
                <a:cubicBezTo>
                  <a:pt x="2215130" y="509172"/>
                  <a:pt x="2216063" y="507591"/>
                  <a:pt x="2216998" y="507591"/>
                </a:cubicBezTo>
                <a:lnTo>
                  <a:pt x="2217933" y="506007"/>
                </a:lnTo>
                <a:cubicBezTo>
                  <a:pt x="2217933" y="505216"/>
                  <a:pt x="2216063" y="504426"/>
                  <a:pt x="2216063" y="504426"/>
                </a:cubicBezTo>
                <a:close/>
                <a:moveTo>
                  <a:pt x="2256254" y="518663"/>
                </a:moveTo>
                <a:cubicBezTo>
                  <a:pt x="2255318" y="518663"/>
                  <a:pt x="2254386" y="520247"/>
                  <a:pt x="2254386" y="521037"/>
                </a:cubicBezTo>
                <a:cubicBezTo>
                  <a:pt x="2254386" y="521037"/>
                  <a:pt x="2252516" y="521828"/>
                  <a:pt x="2252516" y="522618"/>
                </a:cubicBezTo>
                <a:lnTo>
                  <a:pt x="2254386" y="523408"/>
                </a:lnTo>
                <a:cubicBezTo>
                  <a:pt x="2255318" y="524199"/>
                  <a:pt x="2256254" y="524992"/>
                  <a:pt x="2257189" y="524992"/>
                </a:cubicBezTo>
                <a:lnTo>
                  <a:pt x="2258124" y="523408"/>
                </a:lnTo>
                <a:cubicBezTo>
                  <a:pt x="2259060" y="523408"/>
                  <a:pt x="2259995" y="521828"/>
                  <a:pt x="2259995" y="521828"/>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60" y="511546"/>
                  <a:pt x="2258124" y="512336"/>
                </a:cubicBezTo>
                <a:cubicBezTo>
                  <a:pt x="2258124" y="513127"/>
                  <a:pt x="2257189" y="513127"/>
                  <a:pt x="2257189" y="513917"/>
                </a:cubicBezTo>
                <a:cubicBezTo>
                  <a:pt x="2258124" y="513917"/>
                  <a:pt x="2258124" y="515498"/>
                  <a:pt x="2259060" y="515498"/>
                </a:cubicBezTo>
                <a:cubicBezTo>
                  <a:pt x="2259060" y="515498"/>
                  <a:pt x="2259995" y="513917"/>
                  <a:pt x="2260927" y="513917"/>
                </a:cubicBezTo>
                <a:lnTo>
                  <a:pt x="2262797" y="514708"/>
                </a:lnTo>
                <a:cubicBezTo>
                  <a:pt x="2262797" y="514708"/>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2"/>
                  <a:pt x="2301118" y="509172"/>
                </a:cubicBezTo>
                <a:lnTo>
                  <a:pt x="2299251" y="507591"/>
                </a:lnTo>
                <a:cubicBezTo>
                  <a:pt x="2298315" y="507591"/>
                  <a:pt x="2297380" y="509172"/>
                  <a:pt x="2297380" y="509172"/>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2"/>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5" y="482323"/>
                </a:lnTo>
                <a:lnTo>
                  <a:pt x="386762" y="478632"/>
                </a:lnTo>
                <a:lnTo>
                  <a:pt x="385512" y="475760"/>
                </a:lnTo>
                <a:lnTo>
                  <a:pt x="384262" y="472479"/>
                </a:lnTo>
                <a:lnTo>
                  <a:pt x="383430" y="470020"/>
                </a:lnTo>
                <a:lnTo>
                  <a:pt x="383015" y="467148"/>
                </a:lnTo>
                <a:lnTo>
                  <a:pt x="383015" y="462226"/>
                </a:lnTo>
                <a:lnTo>
                  <a:pt x="383015" y="461404"/>
                </a:lnTo>
                <a:lnTo>
                  <a:pt x="383430" y="460585"/>
                </a:lnTo>
                <a:lnTo>
                  <a:pt x="384262" y="460585"/>
                </a:lnTo>
                <a:lnTo>
                  <a:pt x="384680" y="460176"/>
                </a:lnTo>
                <a:lnTo>
                  <a:pt x="385512" y="460585"/>
                </a:lnTo>
                <a:lnTo>
                  <a:pt x="385927" y="460585"/>
                </a:lnTo>
                <a:lnTo>
                  <a:pt x="386343" y="461404"/>
                </a:lnTo>
                <a:lnTo>
                  <a:pt x="386762" y="462226"/>
                </a:lnTo>
                <a:lnTo>
                  <a:pt x="386762" y="465507"/>
                </a:lnTo>
                <a:lnTo>
                  <a:pt x="388009" y="469607"/>
                </a:lnTo>
                <a:lnTo>
                  <a:pt x="388843" y="472888"/>
                </a:lnTo>
                <a:lnTo>
                  <a:pt x="390506" y="476170"/>
                </a:lnTo>
                <a:lnTo>
                  <a:pt x="392172" y="480273"/>
                </a:lnTo>
                <a:lnTo>
                  <a:pt x="392588" y="483142"/>
                </a:lnTo>
                <a:lnTo>
                  <a:pt x="393006" y="485604"/>
                </a:lnTo>
                <a:lnTo>
                  <a:pt x="392588" y="486423"/>
                </a:lnTo>
                <a:lnTo>
                  <a:pt x="392172" y="486832"/>
                </a:lnTo>
                <a:close/>
                <a:moveTo>
                  <a:pt x="362143" y="480477"/>
                </a:moveTo>
                <a:lnTo>
                  <a:pt x="361255" y="480477"/>
                </a:lnTo>
                <a:lnTo>
                  <a:pt x="360811" y="480477"/>
                </a:lnTo>
                <a:lnTo>
                  <a:pt x="359479" y="480477"/>
                </a:lnTo>
                <a:lnTo>
                  <a:pt x="359035" y="480078"/>
                </a:lnTo>
                <a:lnTo>
                  <a:pt x="358591" y="479284"/>
                </a:lnTo>
                <a:lnTo>
                  <a:pt x="357259" y="475300"/>
                </a:lnTo>
                <a:lnTo>
                  <a:pt x="356815" y="470923"/>
                </a:lnTo>
                <a:lnTo>
                  <a:pt x="356371" y="462166"/>
                </a:lnTo>
                <a:lnTo>
                  <a:pt x="356371" y="461369"/>
                </a:lnTo>
                <a:lnTo>
                  <a:pt x="356815" y="460572"/>
                </a:lnTo>
                <a:lnTo>
                  <a:pt x="357703" y="460572"/>
                </a:lnTo>
                <a:lnTo>
                  <a:pt x="358591" y="460176"/>
                </a:lnTo>
                <a:lnTo>
                  <a:pt x="359035" y="460572"/>
                </a:lnTo>
                <a:lnTo>
                  <a:pt x="359923"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4" y="264491"/>
                </a:moveTo>
                <a:lnTo>
                  <a:pt x="270443" y="273620"/>
                </a:lnTo>
                <a:lnTo>
                  <a:pt x="268918" y="283187"/>
                </a:lnTo>
                <a:lnTo>
                  <a:pt x="266635" y="291881"/>
                </a:lnTo>
                <a:lnTo>
                  <a:pt x="265492" y="301445"/>
                </a:lnTo>
                <a:lnTo>
                  <a:pt x="264352" y="311012"/>
                </a:lnTo>
                <a:lnTo>
                  <a:pt x="263209" y="320141"/>
                </a:lnTo>
                <a:lnTo>
                  <a:pt x="262828" y="321010"/>
                </a:lnTo>
                <a:lnTo>
                  <a:pt x="262447" y="321445"/>
                </a:lnTo>
                <a:lnTo>
                  <a:pt x="262066" y="321445"/>
                </a:lnTo>
                <a:lnTo>
                  <a:pt x="261307" y="321445"/>
                </a:lnTo>
                <a:lnTo>
                  <a:pt x="260164" y="320575"/>
                </a:lnTo>
                <a:lnTo>
                  <a:pt x="259783" y="320141"/>
                </a:lnTo>
                <a:lnTo>
                  <a:pt x="259783" y="319272"/>
                </a:lnTo>
                <a:lnTo>
                  <a:pt x="260926" y="310143"/>
                </a:lnTo>
                <a:lnTo>
                  <a:pt x="262066" y="300576"/>
                </a:lnTo>
                <a:lnTo>
                  <a:pt x="263209" y="291012"/>
                </a:lnTo>
                <a:lnTo>
                  <a:pt x="263971" y="286229"/>
                </a:lnTo>
                <a:lnTo>
                  <a:pt x="265111" y="281880"/>
                </a:lnTo>
                <a:lnTo>
                  <a:pt x="267397" y="272751"/>
                </a:lnTo>
                <a:lnTo>
                  <a:pt x="268537" y="263622"/>
                </a:lnTo>
                <a:lnTo>
                  <a:pt x="269299"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7" y="231993"/>
                </a:moveTo>
                <a:lnTo>
                  <a:pt x="220096" y="248585"/>
                </a:lnTo>
                <a:lnTo>
                  <a:pt x="217781" y="265181"/>
                </a:lnTo>
                <a:lnTo>
                  <a:pt x="217781" y="266031"/>
                </a:lnTo>
                <a:lnTo>
                  <a:pt x="216855" y="266881"/>
                </a:lnTo>
                <a:lnTo>
                  <a:pt x="215470" y="267306"/>
                </a:lnTo>
                <a:lnTo>
                  <a:pt x="214544" y="267306"/>
                </a:lnTo>
                <a:lnTo>
                  <a:pt x="214081" y="266881"/>
                </a:lnTo>
                <a:lnTo>
                  <a:pt x="213155" y="266031"/>
                </a:lnTo>
                <a:lnTo>
                  <a:pt x="213155" y="265181"/>
                </a:lnTo>
                <a:lnTo>
                  <a:pt x="215930" y="248585"/>
                </a:lnTo>
                <a:lnTo>
                  <a:pt x="218244" y="231565"/>
                </a:lnTo>
                <a:lnTo>
                  <a:pt x="221481" y="214122"/>
                </a:lnTo>
                <a:lnTo>
                  <a:pt x="225181" y="197527"/>
                </a:lnTo>
                <a:lnTo>
                  <a:pt x="225181" y="196676"/>
                </a:lnTo>
                <a:lnTo>
                  <a:pt x="226107" y="196251"/>
                </a:lnTo>
                <a:lnTo>
                  <a:pt x="226570" y="196251"/>
                </a:lnTo>
                <a:lnTo>
                  <a:pt x="227496" y="196251"/>
                </a:lnTo>
                <a:lnTo>
                  <a:pt x="228885" y="196676"/>
                </a:lnTo>
                <a:lnTo>
                  <a:pt x="229348"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50" y="224101"/>
                </a:lnTo>
                <a:lnTo>
                  <a:pt x="181573" y="229628"/>
                </a:lnTo>
                <a:lnTo>
                  <a:pt x="181114" y="234729"/>
                </a:lnTo>
                <a:lnTo>
                  <a:pt x="180654" y="235580"/>
                </a:lnTo>
                <a:lnTo>
                  <a:pt x="180194" y="236005"/>
                </a:lnTo>
                <a:lnTo>
                  <a:pt x="179275" y="236430"/>
                </a:lnTo>
                <a:lnTo>
                  <a:pt x="178818" y="236855"/>
                </a:lnTo>
                <a:lnTo>
                  <a:pt x="177899" y="236430"/>
                </a:lnTo>
                <a:lnTo>
                  <a:pt x="177439" y="236005"/>
                </a:lnTo>
                <a:lnTo>
                  <a:pt x="176979" y="235580"/>
                </a:lnTo>
                <a:lnTo>
                  <a:pt x="176519" y="234729"/>
                </a:lnTo>
                <a:lnTo>
                  <a:pt x="177439" y="230053"/>
                </a:lnTo>
                <a:lnTo>
                  <a:pt x="178358" y="224952"/>
                </a:lnTo>
                <a:lnTo>
                  <a:pt x="181114" y="215599"/>
                </a:lnTo>
                <a:lnTo>
                  <a:pt x="182033" y="210072"/>
                </a:lnTo>
                <a:lnTo>
                  <a:pt x="182493" y="204974"/>
                </a:lnTo>
                <a:lnTo>
                  <a:pt x="182493" y="193921"/>
                </a:lnTo>
                <a:lnTo>
                  <a:pt x="182493" y="171393"/>
                </a:lnTo>
                <a:lnTo>
                  <a:pt x="182493" y="166716"/>
                </a:lnTo>
                <a:lnTo>
                  <a:pt x="182950" y="162465"/>
                </a:lnTo>
                <a:lnTo>
                  <a:pt x="185248" y="153538"/>
                </a:lnTo>
                <a:lnTo>
                  <a:pt x="185708" y="153113"/>
                </a:lnTo>
                <a:lnTo>
                  <a:pt x="186168" y="152262"/>
                </a:lnTo>
                <a:lnTo>
                  <a:pt x="187084" y="152262"/>
                </a:lnTo>
                <a:lnTo>
                  <a:pt x="187544" y="152262"/>
                </a:lnTo>
                <a:lnTo>
                  <a:pt x="188923" y="152687"/>
                </a:lnTo>
                <a:lnTo>
                  <a:pt x="189383" y="153113"/>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70"/>
                </a:lnTo>
                <a:lnTo>
                  <a:pt x="117311" y="207248"/>
                </a:lnTo>
                <a:lnTo>
                  <a:pt x="117679" y="206826"/>
                </a:lnTo>
                <a:lnTo>
                  <a:pt x="118419" y="206401"/>
                </a:lnTo>
                <a:lnTo>
                  <a:pt x="118791" y="206826"/>
                </a:lnTo>
                <a:lnTo>
                  <a:pt x="119531" y="207248"/>
                </a:lnTo>
                <a:lnTo>
                  <a:pt x="119899" y="207670"/>
                </a:lnTo>
                <a:lnTo>
                  <a:pt x="119899" y="208517"/>
                </a:lnTo>
                <a:lnTo>
                  <a:pt x="119899" y="238546"/>
                </a:lnTo>
                <a:lnTo>
                  <a:pt x="119899" y="239393"/>
                </a:lnTo>
                <a:lnTo>
                  <a:pt x="119531" y="239815"/>
                </a:lnTo>
                <a:lnTo>
                  <a:pt x="118791" y="240237"/>
                </a:lnTo>
                <a:close/>
                <a:moveTo>
                  <a:pt x="243575" y="345995"/>
                </a:moveTo>
                <a:lnTo>
                  <a:pt x="244019" y="345563"/>
                </a:lnTo>
                <a:lnTo>
                  <a:pt x="244907" y="345132"/>
                </a:lnTo>
                <a:lnTo>
                  <a:pt x="245795" y="345132"/>
                </a:lnTo>
                <a:lnTo>
                  <a:pt x="246239" y="345132"/>
                </a:lnTo>
                <a:lnTo>
                  <a:pt x="247127" y="345563"/>
                </a:lnTo>
                <a:lnTo>
                  <a:pt x="247571" y="345995"/>
                </a:lnTo>
                <a:lnTo>
                  <a:pt x="247571" y="346857"/>
                </a:lnTo>
                <a:lnTo>
                  <a:pt x="247127" y="355930"/>
                </a:lnTo>
                <a:lnTo>
                  <a:pt x="247127" y="365434"/>
                </a:lnTo>
                <a:lnTo>
                  <a:pt x="247127" y="369751"/>
                </a:lnTo>
                <a:lnTo>
                  <a:pt x="247571" y="374503"/>
                </a:lnTo>
                <a:lnTo>
                  <a:pt x="248459" y="379255"/>
                </a:lnTo>
                <a:lnTo>
                  <a:pt x="249791" y="383144"/>
                </a:lnTo>
                <a:lnTo>
                  <a:pt x="249791" y="384007"/>
                </a:lnTo>
                <a:lnTo>
                  <a:pt x="249347" y="384869"/>
                </a:lnTo>
                <a:lnTo>
                  <a:pt x="248903" y="385301"/>
                </a:lnTo>
                <a:lnTo>
                  <a:pt x="248459" y="385735"/>
                </a:lnTo>
                <a:lnTo>
                  <a:pt x="247571" y="385735"/>
                </a:lnTo>
                <a:lnTo>
                  <a:pt x="246683" y="385735"/>
                </a:lnTo>
                <a:lnTo>
                  <a:pt x="246239" y="385301"/>
                </a:lnTo>
                <a:lnTo>
                  <a:pt x="245795" y="384438"/>
                </a:lnTo>
                <a:lnTo>
                  <a:pt x="244463" y="380121"/>
                </a:lnTo>
                <a:lnTo>
                  <a:pt x="243575" y="374934"/>
                </a:lnTo>
                <a:lnTo>
                  <a:pt x="243131" y="370617"/>
                </a:lnTo>
                <a:lnTo>
                  <a:pt x="243131" y="365865"/>
                </a:lnTo>
                <a:lnTo>
                  <a:pt x="243131" y="356361"/>
                </a:lnTo>
                <a:lnTo>
                  <a:pt x="243575" y="346857"/>
                </a:lnTo>
                <a:lnTo>
                  <a:pt x="243575" y="345995"/>
                </a:lnTo>
                <a:close/>
                <a:moveTo>
                  <a:pt x="333285" y="304966"/>
                </a:moveTo>
                <a:lnTo>
                  <a:pt x="333975" y="304528"/>
                </a:lnTo>
                <a:lnTo>
                  <a:pt x="334318" y="304528"/>
                </a:lnTo>
                <a:lnTo>
                  <a:pt x="335007" y="304528"/>
                </a:lnTo>
                <a:lnTo>
                  <a:pt x="335697" y="304966"/>
                </a:lnTo>
                <a:lnTo>
                  <a:pt x="336040" y="305403"/>
                </a:lnTo>
                <a:lnTo>
                  <a:pt x="336387" y="305841"/>
                </a:lnTo>
                <a:lnTo>
                  <a:pt x="336040" y="306717"/>
                </a:lnTo>
                <a:lnTo>
                  <a:pt x="329497" y="340433"/>
                </a:lnTo>
                <a:lnTo>
                  <a:pt x="329150" y="341309"/>
                </a:lnTo>
                <a:lnTo>
                  <a:pt x="328807" y="341746"/>
                </a:lnTo>
                <a:lnTo>
                  <a:pt x="328117" y="341746"/>
                </a:lnTo>
                <a:lnTo>
                  <a:pt x="327774" y="341746"/>
                </a:lnTo>
                <a:lnTo>
                  <a:pt x="327084" y="341309"/>
                </a:lnTo>
                <a:lnTo>
                  <a:pt x="326738" y="340871"/>
                </a:lnTo>
                <a:lnTo>
                  <a:pt x="326395" y="339996"/>
                </a:lnTo>
                <a:lnTo>
                  <a:pt x="326395" y="339120"/>
                </a:lnTo>
                <a:lnTo>
                  <a:pt x="333285" y="305841"/>
                </a:lnTo>
                <a:lnTo>
                  <a:pt x="333285" y="304966"/>
                </a:lnTo>
                <a:close/>
                <a:moveTo>
                  <a:pt x="69594" y="38434"/>
                </a:moveTo>
                <a:lnTo>
                  <a:pt x="66086" y="46026"/>
                </a:lnTo>
                <a:lnTo>
                  <a:pt x="63894" y="54459"/>
                </a:lnTo>
                <a:lnTo>
                  <a:pt x="60389" y="71748"/>
                </a:lnTo>
                <a:lnTo>
                  <a:pt x="57322" y="89461"/>
                </a:lnTo>
                <a:lnTo>
                  <a:pt x="50309" y="123197"/>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90"/>
                </a:lnTo>
                <a:lnTo>
                  <a:pt x="56005" y="72592"/>
                </a:lnTo>
                <a:lnTo>
                  <a:pt x="57759" y="62892"/>
                </a:lnTo>
                <a:lnTo>
                  <a:pt x="59951" y="53193"/>
                </a:lnTo>
                <a:lnTo>
                  <a:pt x="62581" y="45182"/>
                </a:lnTo>
                <a:lnTo>
                  <a:pt x="65648" y="37168"/>
                </a:lnTo>
                <a:lnTo>
                  <a:pt x="72220" y="21568"/>
                </a:lnTo>
                <a:lnTo>
                  <a:pt x="72661" y="21146"/>
                </a:lnTo>
                <a:lnTo>
                  <a:pt x="73536" y="20724"/>
                </a:lnTo>
                <a:lnTo>
                  <a:pt x="74849" y="20302"/>
                </a:lnTo>
                <a:lnTo>
                  <a:pt x="75728" y="20724"/>
                </a:lnTo>
                <a:lnTo>
                  <a:pt x="76166" y="21146"/>
                </a:lnTo>
                <a:lnTo>
                  <a:pt x="76603" y="21990"/>
                </a:lnTo>
                <a:lnTo>
                  <a:pt x="76166" y="22830"/>
                </a:lnTo>
                <a:lnTo>
                  <a:pt x="69594" y="38434"/>
                </a:lnTo>
                <a:close/>
                <a:moveTo>
                  <a:pt x="2251581" y="502052"/>
                </a:moveTo>
                <a:cubicBezTo>
                  <a:pt x="2251581" y="501261"/>
                  <a:pt x="2252516" y="500471"/>
                  <a:pt x="2252516" y="500471"/>
                </a:cubicBezTo>
                <a:cubicBezTo>
                  <a:pt x="2253451" y="500471"/>
                  <a:pt x="2255318" y="501261"/>
                  <a:pt x="2255318" y="501261"/>
                </a:cubicBezTo>
                <a:lnTo>
                  <a:pt x="2253608" y="503434"/>
                </a:lnTo>
                <a:cubicBezTo>
                  <a:pt x="2253517" y="503453"/>
                  <a:pt x="2253451" y="503500"/>
                  <a:pt x="2253451" y="503636"/>
                </a:cubicBezTo>
                <a:lnTo>
                  <a:pt x="2251581" y="502052"/>
                </a:lnTo>
                <a:close/>
                <a:moveTo>
                  <a:pt x="1797331" y="499680"/>
                </a:moveTo>
                <a:cubicBezTo>
                  <a:pt x="1797331" y="498890"/>
                  <a:pt x="1795461" y="498890"/>
                  <a:pt x="1795461" y="498100"/>
                </a:cubicBezTo>
                <a:cubicBezTo>
                  <a:pt x="1796396" y="498100"/>
                  <a:pt x="1796396" y="496516"/>
                  <a:pt x="1797331" y="496516"/>
                </a:cubicBezTo>
                <a:cubicBezTo>
                  <a:pt x="1797331" y="496516"/>
                  <a:pt x="1799202" y="497306"/>
                  <a:pt x="1799202" y="498100"/>
                </a:cubicBezTo>
                <a:cubicBezTo>
                  <a:pt x="1800134" y="498100"/>
                  <a:pt x="1801069" y="498890"/>
                  <a:pt x="1801069" y="498890"/>
                </a:cubicBezTo>
                <a:cubicBezTo>
                  <a:pt x="1801069" y="498890"/>
                  <a:pt x="1800134" y="500471"/>
                  <a:pt x="1800134" y="501261"/>
                </a:cubicBezTo>
                <a:cubicBezTo>
                  <a:pt x="1799202" y="501261"/>
                  <a:pt x="1798266" y="502052"/>
                  <a:pt x="1798266" y="502845"/>
                </a:cubicBezTo>
                <a:cubicBezTo>
                  <a:pt x="1798266" y="502052"/>
                  <a:pt x="1796396" y="502052"/>
                  <a:pt x="1796396" y="501261"/>
                </a:cubicBezTo>
                <a:lnTo>
                  <a:pt x="1797331" y="499680"/>
                </a:lnTo>
                <a:close/>
                <a:moveTo>
                  <a:pt x="874703" y="501261"/>
                </a:moveTo>
                <a:cubicBezTo>
                  <a:pt x="874703" y="502052"/>
                  <a:pt x="872835" y="502052"/>
                  <a:pt x="872835" y="502845"/>
                </a:cubicBezTo>
                <a:cubicBezTo>
                  <a:pt x="872835" y="502052"/>
                  <a:pt x="871900" y="501261"/>
                  <a:pt x="870965" y="501261"/>
                </a:cubicBezTo>
                <a:cubicBezTo>
                  <a:pt x="870965" y="500471"/>
                  <a:pt x="870030" y="498890"/>
                  <a:pt x="870030" y="498890"/>
                </a:cubicBezTo>
                <a:cubicBezTo>
                  <a:pt x="870030" y="498890"/>
                  <a:pt x="870965" y="498100"/>
                  <a:pt x="871900" y="498100"/>
                </a:cubicBezTo>
                <a:cubicBezTo>
                  <a:pt x="871900" y="497306"/>
                  <a:pt x="873771" y="496516"/>
                  <a:pt x="873771" y="496516"/>
                </a:cubicBezTo>
                <a:cubicBezTo>
                  <a:pt x="874703" y="496516"/>
                  <a:pt x="874703" y="498100"/>
                  <a:pt x="875638" y="498100"/>
                </a:cubicBezTo>
                <a:cubicBezTo>
                  <a:pt x="875638" y="498890"/>
                  <a:pt x="873771" y="498890"/>
                  <a:pt x="873771" y="499680"/>
                </a:cubicBezTo>
                <a:lnTo>
                  <a:pt x="874703" y="501261"/>
                </a:lnTo>
                <a:close/>
                <a:moveTo>
                  <a:pt x="2233823" y="535274"/>
                </a:moveTo>
                <a:cubicBezTo>
                  <a:pt x="2233823" y="535274"/>
                  <a:pt x="2232888" y="534484"/>
                  <a:pt x="2231952" y="534484"/>
                </a:cubicBezTo>
                <a:lnTo>
                  <a:pt x="2230082" y="532900"/>
                </a:lnTo>
                <a:cubicBezTo>
                  <a:pt x="2230082" y="532900"/>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8"/>
                  <a:pt x="2116987" y="529738"/>
                  <a:pt x="2116987" y="529738"/>
                </a:cubicBezTo>
                <a:cubicBezTo>
                  <a:pt x="2116987" y="530528"/>
                  <a:pt x="2116055" y="531319"/>
                  <a:pt x="2115120" y="531319"/>
                </a:cubicBezTo>
                <a:close/>
                <a:moveTo>
                  <a:pt x="2076799" y="534484"/>
                </a:moveTo>
                <a:cubicBezTo>
                  <a:pt x="2076799" y="535274"/>
                  <a:pt x="2074929" y="536064"/>
                  <a:pt x="2074929" y="536064"/>
                </a:cubicBezTo>
                <a:cubicBezTo>
                  <a:pt x="2074929" y="536855"/>
                  <a:pt x="2073994" y="537648"/>
                  <a:pt x="2073058" y="537648"/>
                </a:cubicBezTo>
                <a:cubicBezTo>
                  <a:pt x="2073058" y="538439"/>
                  <a:pt x="2072126" y="536855"/>
                  <a:pt x="2071191" y="536855"/>
                </a:cubicBezTo>
                <a:cubicBezTo>
                  <a:pt x="2070256" y="536855"/>
                  <a:pt x="2070256" y="538439"/>
                  <a:pt x="2070256" y="538439"/>
                </a:cubicBezTo>
                <a:cubicBezTo>
                  <a:pt x="2069320" y="538439"/>
                  <a:pt x="2068385" y="536855"/>
                  <a:pt x="2067450" y="536855"/>
                </a:cubicBezTo>
                <a:cubicBezTo>
                  <a:pt x="2067450" y="536855"/>
                  <a:pt x="2069320" y="536064"/>
                  <a:pt x="2069320" y="535274"/>
                </a:cubicBezTo>
                <a:cubicBezTo>
                  <a:pt x="2069320" y="535274"/>
                  <a:pt x="2067450" y="534484"/>
                  <a:pt x="2067450" y="533693"/>
                </a:cubicBezTo>
                <a:cubicBezTo>
                  <a:pt x="2067450" y="533693"/>
                  <a:pt x="2068385" y="532900"/>
                  <a:pt x="2068385" y="532109"/>
                </a:cubicBezTo>
                <a:cubicBezTo>
                  <a:pt x="2069320" y="531319"/>
                  <a:pt x="2070256" y="530528"/>
                  <a:pt x="2070256" y="530528"/>
                </a:cubicBezTo>
                <a:lnTo>
                  <a:pt x="2072126" y="532109"/>
                </a:lnTo>
                <a:cubicBezTo>
                  <a:pt x="2073058" y="532109"/>
                  <a:pt x="2073058" y="529738"/>
                  <a:pt x="2073994" y="529738"/>
                </a:cubicBezTo>
                <a:cubicBezTo>
                  <a:pt x="2074929" y="529738"/>
                  <a:pt x="2075864" y="531319"/>
                  <a:pt x="2075864" y="531319"/>
                </a:cubicBezTo>
                <a:lnTo>
                  <a:pt x="2074929" y="532900"/>
                </a:lnTo>
                <a:cubicBezTo>
                  <a:pt x="2074929" y="533693"/>
                  <a:pt x="2076799" y="533693"/>
                  <a:pt x="2076799" y="534484"/>
                </a:cubicBezTo>
                <a:close/>
                <a:moveTo>
                  <a:pt x="2046890" y="537648"/>
                </a:moveTo>
                <a:cubicBezTo>
                  <a:pt x="2046890" y="538439"/>
                  <a:pt x="2045954" y="539229"/>
                  <a:pt x="2045954" y="539229"/>
                </a:cubicBezTo>
                <a:cubicBezTo>
                  <a:pt x="2045019" y="539229"/>
                  <a:pt x="2044084" y="538439"/>
                  <a:pt x="2043149" y="538439"/>
                </a:cubicBezTo>
                <a:cubicBezTo>
                  <a:pt x="2043149" y="537648"/>
                  <a:pt x="2045019" y="536855"/>
                  <a:pt x="2045019" y="536855"/>
                </a:cubicBezTo>
                <a:cubicBezTo>
                  <a:pt x="2045954" y="536064"/>
                  <a:pt x="2045954" y="535274"/>
                  <a:pt x="2046890" y="534484"/>
                </a:cubicBezTo>
                <a:lnTo>
                  <a:pt x="2048757" y="536064"/>
                </a:lnTo>
                <a:cubicBezTo>
                  <a:pt x="2048757" y="536064"/>
                  <a:pt x="2047822" y="537648"/>
                  <a:pt x="2046890" y="537648"/>
                </a:cubicBezTo>
                <a:close/>
                <a:moveTo>
                  <a:pt x="1973983" y="535274"/>
                </a:moveTo>
                <a:lnTo>
                  <a:pt x="1972116" y="533693"/>
                </a:lnTo>
                <a:lnTo>
                  <a:pt x="1973048" y="532109"/>
                </a:lnTo>
                <a:lnTo>
                  <a:pt x="1974918" y="533693"/>
                </a:lnTo>
                <a:lnTo>
                  <a:pt x="1973983" y="535274"/>
                </a:lnTo>
                <a:close/>
                <a:moveTo>
                  <a:pt x="1928187" y="533693"/>
                </a:moveTo>
                <a:lnTo>
                  <a:pt x="1926316" y="532900"/>
                </a:lnTo>
                <a:cubicBezTo>
                  <a:pt x="1926316" y="532109"/>
                  <a:pt x="1928187" y="531319"/>
                  <a:pt x="1928187" y="530528"/>
                </a:cubicBezTo>
                <a:cubicBezTo>
                  <a:pt x="1928187" y="531319"/>
                  <a:pt x="1930054" y="531319"/>
                  <a:pt x="1930054" y="532109"/>
                </a:cubicBezTo>
                <a:cubicBezTo>
                  <a:pt x="1930054" y="532109"/>
                  <a:pt x="1929119" y="533693"/>
                  <a:pt x="1928187" y="533693"/>
                </a:cubicBezTo>
                <a:close/>
                <a:moveTo>
                  <a:pt x="1819762" y="533693"/>
                </a:moveTo>
                <a:lnTo>
                  <a:pt x="1821632" y="532109"/>
                </a:lnTo>
                <a:lnTo>
                  <a:pt x="1823503" y="532900"/>
                </a:lnTo>
                <a:cubicBezTo>
                  <a:pt x="1823503" y="533693"/>
                  <a:pt x="1822568" y="534484"/>
                  <a:pt x="1821632" y="535274"/>
                </a:cubicBezTo>
                <a:cubicBezTo>
                  <a:pt x="1822568" y="534484"/>
                  <a:pt x="1819762" y="533693"/>
                  <a:pt x="1819762" y="533693"/>
                </a:cubicBezTo>
                <a:close/>
                <a:moveTo>
                  <a:pt x="1755269" y="536064"/>
                </a:moveTo>
                <a:cubicBezTo>
                  <a:pt x="1754337" y="536064"/>
                  <a:pt x="1753402" y="534484"/>
                  <a:pt x="1752467" y="534484"/>
                </a:cubicBezTo>
                <a:cubicBezTo>
                  <a:pt x="1752467" y="535274"/>
                  <a:pt x="1751532" y="536064"/>
                  <a:pt x="1751532" y="536855"/>
                </a:cubicBezTo>
                <a:cubicBezTo>
                  <a:pt x="1750596" y="536855"/>
                  <a:pt x="1749664" y="537648"/>
                  <a:pt x="1749664" y="538439"/>
                </a:cubicBezTo>
                <a:lnTo>
                  <a:pt x="1747794" y="540020"/>
                </a:lnTo>
                <a:lnTo>
                  <a:pt x="1749664" y="541600"/>
                </a:lnTo>
                <a:lnTo>
                  <a:pt x="1748729" y="543184"/>
                </a:lnTo>
                <a:cubicBezTo>
                  <a:pt x="1747794" y="543184"/>
                  <a:pt x="1746858" y="541600"/>
                  <a:pt x="1745923" y="541600"/>
                </a:cubicBezTo>
                <a:lnTo>
                  <a:pt x="1744056" y="540810"/>
                </a:lnTo>
                <a:cubicBezTo>
                  <a:pt x="1744056" y="540020"/>
                  <a:pt x="1745923" y="539229"/>
                  <a:pt x="1745923" y="538439"/>
                </a:cubicBezTo>
                <a:cubicBezTo>
                  <a:pt x="1745923" y="538439"/>
                  <a:pt x="1747794" y="537648"/>
                  <a:pt x="1747794" y="536855"/>
                </a:cubicBezTo>
                <a:cubicBezTo>
                  <a:pt x="1747794" y="536855"/>
                  <a:pt x="1744988" y="536064"/>
                  <a:pt x="1744988" y="535274"/>
                </a:cubicBezTo>
                <a:cubicBezTo>
                  <a:pt x="1745923" y="535274"/>
                  <a:pt x="1746858" y="533693"/>
                  <a:pt x="1746858" y="533693"/>
                </a:cubicBezTo>
                <a:cubicBezTo>
                  <a:pt x="1747794" y="533693"/>
                  <a:pt x="1748729" y="535274"/>
                  <a:pt x="1748729" y="535274"/>
                </a:cubicBezTo>
                <a:cubicBezTo>
                  <a:pt x="1749664" y="535274"/>
                  <a:pt x="1750596" y="533693"/>
                  <a:pt x="1750596" y="533693"/>
                </a:cubicBezTo>
                <a:cubicBezTo>
                  <a:pt x="1750596" y="532900"/>
                  <a:pt x="1752467" y="532109"/>
                  <a:pt x="1752467" y="532109"/>
                </a:cubicBezTo>
                <a:cubicBezTo>
                  <a:pt x="1753402" y="532900"/>
                  <a:pt x="1755269" y="533693"/>
                  <a:pt x="1756205" y="534484"/>
                </a:cubicBezTo>
                <a:lnTo>
                  <a:pt x="1755269" y="536064"/>
                </a:lnTo>
                <a:close/>
                <a:moveTo>
                  <a:pt x="1644981" y="537648"/>
                </a:moveTo>
                <a:cubicBezTo>
                  <a:pt x="1644045" y="536855"/>
                  <a:pt x="1643110" y="536855"/>
                  <a:pt x="1642175" y="536064"/>
                </a:cubicBezTo>
                <a:lnTo>
                  <a:pt x="1640307" y="535274"/>
                </a:lnTo>
                <a:cubicBezTo>
                  <a:pt x="1640307" y="534484"/>
                  <a:pt x="1642175" y="533693"/>
                  <a:pt x="1642175" y="532900"/>
                </a:cubicBezTo>
                <a:lnTo>
                  <a:pt x="1644045" y="534484"/>
                </a:lnTo>
                <a:cubicBezTo>
                  <a:pt x="1644981" y="534484"/>
                  <a:pt x="1644981" y="532900"/>
                  <a:pt x="1645913" y="532900"/>
                </a:cubicBezTo>
                <a:lnTo>
                  <a:pt x="1647783" y="533693"/>
                </a:lnTo>
                <a:cubicBezTo>
                  <a:pt x="1646848" y="535274"/>
                  <a:pt x="1645913" y="536064"/>
                  <a:pt x="1644981"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4"/>
                </a:lnTo>
                <a:cubicBezTo>
                  <a:pt x="1631893" y="533693"/>
                  <a:pt x="1631893" y="532900"/>
                  <a:pt x="1632828" y="532900"/>
                </a:cubicBezTo>
                <a:cubicBezTo>
                  <a:pt x="1632828" y="532900"/>
                  <a:pt x="1633764" y="533693"/>
                  <a:pt x="1634699" y="533693"/>
                </a:cubicBezTo>
                <a:cubicBezTo>
                  <a:pt x="1634699" y="534484"/>
                  <a:pt x="1632828" y="535274"/>
                  <a:pt x="1632828" y="536064"/>
                </a:cubicBezTo>
                <a:cubicBezTo>
                  <a:pt x="1632828" y="536064"/>
                  <a:pt x="1635634" y="536855"/>
                  <a:pt x="1634699" y="536855"/>
                </a:cubicBezTo>
                <a:close/>
                <a:moveTo>
                  <a:pt x="1574880" y="537648"/>
                </a:moveTo>
                <a:lnTo>
                  <a:pt x="1573009" y="536064"/>
                </a:lnTo>
                <a:lnTo>
                  <a:pt x="1574880" y="534484"/>
                </a:lnTo>
                <a:lnTo>
                  <a:pt x="1576747" y="536064"/>
                </a:lnTo>
                <a:cubicBezTo>
                  <a:pt x="1576747" y="536064"/>
                  <a:pt x="1575815" y="537648"/>
                  <a:pt x="1574880" y="537648"/>
                </a:cubicBezTo>
                <a:close/>
                <a:moveTo>
                  <a:pt x="1511323" y="535274"/>
                </a:moveTo>
                <a:cubicBezTo>
                  <a:pt x="1511323" y="536064"/>
                  <a:pt x="1513190" y="536064"/>
                  <a:pt x="1513190" y="536855"/>
                </a:cubicBezTo>
                <a:cubicBezTo>
                  <a:pt x="1513190" y="536855"/>
                  <a:pt x="1511323" y="537648"/>
                  <a:pt x="1511323" y="538439"/>
                </a:cubicBezTo>
                <a:cubicBezTo>
                  <a:pt x="1512255" y="539229"/>
                  <a:pt x="1514125" y="539229"/>
                  <a:pt x="1514125" y="540020"/>
                </a:cubicBezTo>
                <a:lnTo>
                  <a:pt x="1512255" y="541600"/>
                </a:lnTo>
                <a:cubicBezTo>
                  <a:pt x="1511323" y="541600"/>
                  <a:pt x="1510387" y="540020"/>
                  <a:pt x="1510387" y="540020"/>
                </a:cubicBezTo>
                <a:lnTo>
                  <a:pt x="1508517" y="539229"/>
                </a:lnTo>
                <a:cubicBezTo>
                  <a:pt x="1507582" y="538439"/>
                  <a:pt x="1509452" y="537648"/>
                  <a:pt x="1509452" y="536855"/>
                </a:cubicBezTo>
                <a:lnTo>
                  <a:pt x="1507582" y="536064"/>
                </a:lnTo>
                <a:cubicBezTo>
                  <a:pt x="1507582" y="535274"/>
                  <a:pt x="1508517" y="534484"/>
                  <a:pt x="1509452" y="533693"/>
                </a:cubicBezTo>
                <a:lnTo>
                  <a:pt x="1510387" y="532109"/>
                </a:lnTo>
                <a:cubicBezTo>
                  <a:pt x="1510387" y="532900"/>
                  <a:pt x="1513190" y="532900"/>
                  <a:pt x="1513190" y="533693"/>
                </a:cubicBezTo>
                <a:cubicBezTo>
                  <a:pt x="1513190" y="533693"/>
                  <a:pt x="1511323" y="534484"/>
                  <a:pt x="1511323" y="535274"/>
                </a:cubicBezTo>
                <a:close/>
                <a:moveTo>
                  <a:pt x="1380467" y="526573"/>
                </a:moveTo>
                <a:cubicBezTo>
                  <a:pt x="1379532" y="527364"/>
                  <a:pt x="1378597" y="528948"/>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8"/>
                  <a:pt x="1375794" y="528948"/>
                </a:cubicBezTo>
                <a:cubicBezTo>
                  <a:pt x="1375794" y="528154"/>
                  <a:pt x="1376729" y="527364"/>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4"/>
                  <a:pt x="1295308" y="528154"/>
                  <a:pt x="1295308" y="528948"/>
                </a:cubicBezTo>
                <a:cubicBezTo>
                  <a:pt x="1296240" y="528948"/>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8"/>
                  <a:pt x="1291567" y="527364"/>
                  <a:pt x="1290635"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5" y="540020"/>
                </a:lnTo>
                <a:cubicBezTo>
                  <a:pt x="1160715" y="540020"/>
                  <a:pt x="1159779" y="541600"/>
                  <a:pt x="1158844" y="541600"/>
                </a:cubicBezTo>
                <a:lnTo>
                  <a:pt x="1156974" y="540020"/>
                </a:lnTo>
                <a:cubicBezTo>
                  <a:pt x="1156974" y="539229"/>
                  <a:pt x="1158844" y="539229"/>
                  <a:pt x="1159779" y="538439"/>
                </a:cubicBezTo>
                <a:cubicBezTo>
                  <a:pt x="1159779" y="537648"/>
                  <a:pt x="1157909" y="536855"/>
                  <a:pt x="1157909" y="536855"/>
                </a:cubicBezTo>
                <a:cubicBezTo>
                  <a:pt x="1157909" y="536064"/>
                  <a:pt x="1159779" y="536064"/>
                  <a:pt x="1159779" y="535274"/>
                </a:cubicBezTo>
                <a:cubicBezTo>
                  <a:pt x="1159779" y="534484"/>
                  <a:pt x="1157909" y="533693"/>
                  <a:pt x="1157909" y="533693"/>
                </a:cubicBezTo>
                <a:cubicBezTo>
                  <a:pt x="1157909" y="532900"/>
                  <a:pt x="1160715" y="532900"/>
                  <a:pt x="1160715" y="532109"/>
                </a:cubicBezTo>
                <a:lnTo>
                  <a:pt x="1161647" y="533693"/>
                </a:lnTo>
                <a:cubicBezTo>
                  <a:pt x="1162582" y="534484"/>
                  <a:pt x="1163517" y="535274"/>
                  <a:pt x="1163517" y="536064"/>
                </a:cubicBezTo>
                <a:close/>
                <a:moveTo>
                  <a:pt x="1098090" y="536064"/>
                </a:moveTo>
                <a:lnTo>
                  <a:pt x="1096222" y="537648"/>
                </a:lnTo>
                <a:cubicBezTo>
                  <a:pt x="1095287" y="537648"/>
                  <a:pt x="1094352" y="536064"/>
                  <a:pt x="1094352" y="536064"/>
                </a:cubicBezTo>
                <a:lnTo>
                  <a:pt x="1096222" y="534484"/>
                </a:lnTo>
                <a:lnTo>
                  <a:pt x="1098090" y="536064"/>
                </a:lnTo>
                <a:close/>
                <a:moveTo>
                  <a:pt x="1038270" y="532900"/>
                </a:moveTo>
                <a:cubicBezTo>
                  <a:pt x="1039206" y="532900"/>
                  <a:pt x="1039206" y="533693"/>
                  <a:pt x="1040141" y="534484"/>
                </a:cubicBezTo>
                <a:lnTo>
                  <a:pt x="1042011" y="536064"/>
                </a:lnTo>
                <a:cubicBezTo>
                  <a:pt x="1042011" y="536855"/>
                  <a:pt x="1040141" y="536855"/>
                  <a:pt x="1039206" y="537648"/>
                </a:cubicBezTo>
                <a:cubicBezTo>
                  <a:pt x="1039206"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4"/>
                  <a:pt x="1036403" y="533693"/>
                </a:cubicBezTo>
                <a:cubicBezTo>
                  <a:pt x="1037338" y="533693"/>
                  <a:pt x="1038270" y="532900"/>
                  <a:pt x="1038270" y="532900"/>
                </a:cubicBezTo>
                <a:close/>
                <a:moveTo>
                  <a:pt x="1027057" y="534484"/>
                </a:moveTo>
                <a:lnTo>
                  <a:pt x="1028924" y="532900"/>
                </a:lnTo>
                <a:cubicBezTo>
                  <a:pt x="1028924" y="533693"/>
                  <a:pt x="1030795" y="534484"/>
                  <a:pt x="1030795" y="535274"/>
                </a:cubicBezTo>
                <a:lnTo>
                  <a:pt x="1028924" y="536064"/>
                </a:lnTo>
                <a:cubicBezTo>
                  <a:pt x="1027992" y="536855"/>
                  <a:pt x="1027057" y="536855"/>
                  <a:pt x="1026121" y="537648"/>
                </a:cubicBezTo>
                <a:cubicBezTo>
                  <a:pt x="1025186" y="536064"/>
                  <a:pt x="1024251" y="535274"/>
                  <a:pt x="1023316" y="533693"/>
                </a:cubicBezTo>
                <a:lnTo>
                  <a:pt x="1025186" y="532900"/>
                </a:lnTo>
                <a:cubicBezTo>
                  <a:pt x="1026121" y="532900"/>
                  <a:pt x="1026121" y="534484"/>
                  <a:pt x="1027057" y="534484"/>
                </a:cubicBezTo>
                <a:close/>
                <a:moveTo>
                  <a:pt x="920503" y="533693"/>
                </a:moveTo>
                <a:cubicBezTo>
                  <a:pt x="920503"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20"/>
                  <a:pt x="927046" y="540810"/>
                </a:cubicBezTo>
                <a:lnTo>
                  <a:pt x="925176" y="541600"/>
                </a:lnTo>
                <a:cubicBezTo>
                  <a:pt x="924240" y="541600"/>
                  <a:pt x="923308" y="543184"/>
                  <a:pt x="922373" y="543184"/>
                </a:cubicBezTo>
                <a:lnTo>
                  <a:pt x="921438" y="541600"/>
                </a:lnTo>
                <a:lnTo>
                  <a:pt x="923308" y="540020"/>
                </a:lnTo>
                <a:lnTo>
                  <a:pt x="921438" y="538439"/>
                </a:lnTo>
                <a:cubicBezTo>
                  <a:pt x="921438" y="537648"/>
                  <a:pt x="920503" y="536855"/>
                  <a:pt x="919567" y="536855"/>
                </a:cubicBezTo>
                <a:cubicBezTo>
                  <a:pt x="919567" y="536064"/>
                  <a:pt x="918635" y="535274"/>
                  <a:pt x="918635" y="534484"/>
                </a:cubicBezTo>
                <a:cubicBezTo>
                  <a:pt x="917700" y="534484"/>
                  <a:pt x="916765" y="536064"/>
                  <a:pt x="915829" y="536064"/>
                </a:cubicBezTo>
                <a:lnTo>
                  <a:pt x="914894" y="534484"/>
                </a:lnTo>
                <a:cubicBezTo>
                  <a:pt x="915829" y="533693"/>
                  <a:pt x="917700" y="532900"/>
                  <a:pt x="918635" y="532109"/>
                </a:cubicBezTo>
                <a:cubicBezTo>
                  <a:pt x="918635" y="532109"/>
                  <a:pt x="920503" y="532900"/>
                  <a:pt x="920503" y="533693"/>
                </a:cubicBezTo>
                <a:close/>
                <a:moveTo>
                  <a:pt x="851337" y="533693"/>
                </a:moveTo>
                <a:cubicBezTo>
                  <a:pt x="851337" y="533693"/>
                  <a:pt x="848534" y="534484"/>
                  <a:pt x="849470" y="535274"/>
                </a:cubicBezTo>
                <a:cubicBezTo>
                  <a:pt x="848534" y="534484"/>
                  <a:pt x="847599" y="533693"/>
                  <a:pt x="847599" y="532900"/>
                </a:cubicBezTo>
                <a:lnTo>
                  <a:pt x="849470"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900"/>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8" y="539229"/>
                </a:cubicBezTo>
                <a:cubicBezTo>
                  <a:pt x="625148" y="539229"/>
                  <a:pt x="624212" y="538439"/>
                  <a:pt x="624212" y="537648"/>
                </a:cubicBezTo>
                <a:cubicBezTo>
                  <a:pt x="623277" y="537648"/>
                  <a:pt x="622342" y="536064"/>
                  <a:pt x="622342" y="536064"/>
                </a:cubicBezTo>
                <a:lnTo>
                  <a:pt x="624212" y="534484"/>
                </a:lnTo>
                <a:cubicBezTo>
                  <a:pt x="625148" y="535274"/>
                  <a:pt x="625148" y="536064"/>
                  <a:pt x="626083" y="536855"/>
                </a:cubicBezTo>
                <a:close/>
                <a:moveTo>
                  <a:pt x="597105" y="529738"/>
                </a:moveTo>
                <a:cubicBezTo>
                  <a:pt x="598041" y="529738"/>
                  <a:pt x="598041" y="532109"/>
                  <a:pt x="598976" y="532109"/>
                </a:cubicBezTo>
                <a:lnTo>
                  <a:pt x="600846" y="530528"/>
                </a:lnTo>
                <a:cubicBezTo>
                  <a:pt x="600846" y="530528"/>
                  <a:pt x="601782" y="531319"/>
                  <a:pt x="602714" y="532109"/>
                </a:cubicBezTo>
                <a:cubicBezTo>
                  <a:pt x="602714" y="532900"/>
                  <a:pt x="603649" y="533693"/>
                  <a:pt x="603649" y="533693"/>
                </a:cubicBezTo>
                <a:cubicBezTo>
                  <a:pt x="603649" y="534484"/>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1" y="538439"/>
                  <a:pt x="598041" y="537648"/>
                </a:cubicBezTo>
                <a:cubicBezTo>
                  <a:pt x="597105" y="537648"/>
                  <a:pt x="596173" y="536855"/>
                  <a:pt x="596173" y="536064"/>
                </a:cubicBezTo>
                <a:cubicBezTo>
                  <a:pt x="596173" y="536064"/>
                  <a:pt x="594303" y="535274"/>
                  <a:pt x="594303" y="534484"/>
                </a:cubicBezTo>
                <a:cubicBezTo>
                  <a:pt x="594303" y="533693"/>
                  <a:pt x="596173" y="533693"/>
                  <a:pt x="596173" y="532900"/>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8"/>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2" y="531319"/>
                  <a:pt x="441017" y="532900"/>
                  <a:pt x="441017" y="532900"/>
                </a:cubicBezTo>
                <a:lnTo>
                  <a:pt x="439146" y="534484"/>
                </a:lnTo>
                <a:cubicBezTo>
                  <a:pt x="438211" y="534484"/>
                  <a:pt x="437279" y="535274"/>
                  <a:pt x="437279" y="535274"/>
                </a:cubicBezTo>
                <a:cubicBezTo>
                  <a:pt x="436344" y="535274"/>
                  <a:pt x="436344" y="533693"/>
                  <a:pt x="435408" y="533693"/>
                </a:cubicBezTo>
                <a:lnTo>
                  <a:pt x="437279" y="532109"/>
                </a:lnTo>
                <a:cubicBezTo>
                  <a:pt x="438211" y="532109"/>
                  <a:pt x="439146" y="531319"/>
                  <a:pt x="439146" y="531319"/>
                </a:cubicBezTo>
                <a:close/>
                <a:moveTo>
                  <a:pt x="530746" y="497306"/>
                </a:moveTo>
                <a:cubicBezTo>
                  <a:pt x="530746" y="496516"/>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80"/>
                  <a:pt x="529810" y="491770"/>
                  <a:pt x="529810" y="492560"/>
                </a:cubicBezTo>
                <a:cubicBezTo>
                  <a:pt x="530746" y="492560"/>
                  <a:pt x="530746" y="493351"/>
                  <a:pt x="531681" y="494144"/>
                </a:cubicBezTo>
                <a:cubicBezTo>
                  <a:pt x="531681" y="494935"/>
                  <a:pt x="532613" y="494935"/>
                  <a:pt x="533548" y="495725"/>
                </a:cubicBezTo>
                <a:lnTo>
                  <a:pt x="534483" y="497306"/>
                </a:lnTo>
                <a:lnTo>
                  <a:pt x="532613" y="498890"/>
                </a:lnTo>
                <a:cubicBezTo>
                  <a:pt x="531681" y="498100"/>
                  <a:pt x="531681" y="498100"/>
                  <a:pt x="530746" y="497306"/>
                </a:cubicBezTo>
                <a:close/>
                <a:moveTo>
                  <a:pt x="522331" y="491770"/>
                </a:moveTo>
                <a:cubicBezTo>
                  <a:pt x="522331" y="490980"/>
                  <a:pt x="524202" y="490189"/>
                  <a:pt x="525137" y="490189"/>
                </a:cubicBezTo>
                <a:lnTo>
                  <a:pt x="526072" y="491770"/>
                </a:lnTo>
                <a:lnTo>
                  <a:pt x="524202" y="493351"/>
                </a:lnTo>
                <a:lnTo>
                  <a:pt x="522331" y="491770"/>
                </a:lnTo>
                <a:close/>
                <a:moveTo>
                  <a:pt x="584021" y="496516"/>
                </a:moveTo>
                <a:cubicBezTo>
                  <a:pt x="584021" y="496516"/>
                  <a:pt x="584956" y="498100"/>
                  <a:pt x="584956" y="498890"/>
                </a:cubicBezTo>
                <a:lnTo>
                  <a:pt x="583086" y="499680"/>
                </a:lnTo>
                <a:lnTo>
                  <a:pt x="581218" y="498100"/>
                </a:lnTo>
                <a:cubicBezTo>
                  <a:pt x="581218" y="498100"/>
                  <a:pt x="583086" y="496516"/>
                  <a:pt x="584021" y="496516"/>
                </a:cubicBezTo>
                <a:close/>
                <a:moveTo>
                  <a:pt x="639167" y="499680"/>
                </a:moveTo>
                <a:cubicBezTo>
                  <a:pt x="640102" y="499680"/>
                  <a:pt x="641034" y="498890"/>
                  <a:pt x="641034" y="498890"/>
                </a:cubicBezTo>
                <a:cubicBezTo>
                  <a:pt x="641970" y="498890"/>
                  <a:pt x="641970" y="500471"/>
                  <a:pt x="642905" y="500471"/>
                </a:cubicBezTo>
                <a:lnTo>
                  <a:pt x="641034" y="502052"/>
                </a:lnTo>
                <a:cubicBezTo>
                  <a:pt x="640102" y="502052"/>
                  <a:pt x="640102" y="499680"/>
                  <a:pt x="639167" y="499680"/>
                </a:cubicBezTo>
                <a:close/>
                <a:moveTo>
                  <a:pt x="637297" y="501261"/>
                </a:moveTo>
                <a:cubicBezTo>
                  <a:pt x="636361" y="501261"/>
                  <a:pt x="636361" y="499680"/>
                  <a:pt x="635429" y="499680"/>
                </a:cubicBezTo>
                <a:lnTo>
                  <a:pt x="637297" y="498100"/>
                </a:lnTo>
                <a:cubicBezTo>
                  <a:pt x="638232" y="498100"/>
                  <a:pt x="639167" y="499680"/>
                  <a:pt x="639167" y="499680"/>
                </a:cubicBezTo>
                <a:cubicBezTo>
                  <a:pt x="638232" y="499680"/>
                  <a:pt x="638232" y="501261"/>
                  <a:pt x="637297" y="501261"/>
                </a:cubicBezTo>
                <a:close/>
                <a:moveTo>
                  <a:pt x="631688" y="502052"/>
                </a:moveTo>
                <a:cubicBezTo>
                  <a:pt x="630756" y="501261"/>
                  <a:pt x="630756" y="501261"/>
                  <a:pt x="629821" y="500471"/>
                </a:cubicBezTo>
                <a:lnTo>
                  <a:pt x="627950" y="498890"/>
                </a:lnTo>
                <a:cubicBezTo>
                  <a:pt x="627950" y="498100"/>
                  <a:pt x="629821" y="497306"/>
                  <a:pt x="630756" y="497306"/>
                </a:cubicBezTo>
                <a:cubicBezTo>
                  <a:pt x="630756" y="496516"/>
                  <a:pt x="631688" y="496516"/>
                  <a:pt x="632623" y="495725"/>
                </a:cubicBezTo>
                <a:cubicBezTo>
                  <a:pt x="632623" y="496516"/>
                  <a:pt x="633559" y="497306"/>
                  <a:pt x="633559" y="498100"/>
                </a:cubicBezTo>
                <a:cubicBezTo>
                  <a:pt x="634494" y="498100"/>
                  <a:pt x="635429" y="499680"/>
                  <a:pt x="635429" y="499680"/>
                </a:cubicBezTo>
                <a:cubicBezTo>
                  <a:pt x="635429" y="499680"/>
                  <a:pt x="633559" y="500471"/>
                  <a:pt x="633559" y="501261"/>
                </a:cubicBezTo>
                <a:cubicBezTo>
                  <a:pt x="632623" y="501261"/>
                  <a:pt x="631688" y="502052"/>
                  <a:pt x="631688" y="502052"/>
                </a:cubicBezTo>
                <a:close/>
                <a:moveTo>
                  <a:pt x="912091" y="494144"/>
                </a:moveTo>
                <a:cubicBezTo>
                  <a:pt x="911156" y="494935"/>
                  <a:pt x="909286" y="495725"/>
                  <a:pt x="909286" y="495725"/>
                </a:cubicBezTo>
                <a:lnTo>
                  <a:pt x="908354" y="494144"/>
                </a:lnTo>
                <a:lnTo>
                  <a:pt x="910221" y="492560"/>
                </a:lnTo>
                <a:lnTo>
                  <a:pt x="912091" y="494144"/>
                </a:lnTo>
                <a:close/>
                <a:moveTo>
                  <a:pt x="963496" y="497306"/>
                </a:moveTo>
                <a:cubicBezTo>
                  <a:pt x="963496" y="498100"/>
                  <a:pt x="965367" y="498100"/>
                  <a:pt x="965367" y="498890"/>
                </a:cubicBezTo>
                <a:cubicBezTo>
                  <a:pt x="965367" y="499680"/>
                  <a:pt x="963496" y="499680"/>
                  <a:pt x="963496" y="500471"/>
                </a:cubicBezTo>
                <a:cubicBezTo>
                  <a:pt x="963496" y="499680"/>
                  <a:pt x="961629" y="498890"/>
                  <a:pt x="961629" y="498890"/>
                </a:cubicBezTo>
                <a:cubicBezTo>
                  <a:pt x="961629" y="498100"/>
                  <a:pt x="963496" y="497306"/>
                  <a:pt x="963496" y="497306"/>
                </a:cubicBezTo>
                <a:close/>
                <a:moveTo>
                  <a:pt x="1011167" y="502845"/>
                </a:moveTo>
                <a:cubicBezTo>
                  <a:pt x="1011167" y="502845"/>
                  <a:pt x="1010231" y="501261"/>
                  <a:pt x="1010231" y="500471"/>
                </a:cubicBezTo>
                <a:lnTo>
                  <a:pt x="1012102" y="499680"/>
                </a:lnTo>
                <a:cubicBezTo>
                  <a:pt x="1012102" y="499680"/>
                  <a:pt x="1013034" y="501261"/>
                  <a:pt x="1013969" y="501261"/>
                </a:cubicBezTo>
                <a:cubicBezTo>
                  <a:pt x="1013034" y="501261"/>
                  <a:pt x="1012102" y="502845"/>
                  <a:pt x="1011167" y="502845"/>
                </a:cubicBezTo>
                <a:close/>
                <a:moveTo>
                  <a:pt x="1063507" y="494144"/>
                </a:moveTo>
                <a:lnTo>
                  <a:pt x="1065377" y="492560"/>
                </a:lnTo>
                <a:cubicBezTo>
                  <a:pt x="1066313" y="493351"/>
                  <a:pt x="1066313" y="494144"/>
                  <a:pt x="1067248" y="494935"/>
                </a:cubicBezTo>
                <a:cubicBezTo>
                  <a:pt x="1067248" y="494935"/>
                  <a:pt x="1068180" y="495725"/>
                  <a:pt x="1068180" y="496516"/>
                </a:cubicBezTo>
                <a:cubicBezTo>
                  <a:pt x="1069115" y="496516"/>
                  <a:pt x="1066313" y="497306"/>
                  <a:pt x="1066313" y="498100"/>
                </a:cubicBezTo>
                <a:cubicBezTo>
                  <a:pt x="1066313" y="497306"/>
                  <a:pt x="1065377" y="496516"/>
                  <a:pt x="1065377" y="495725"/>
                </a:cubicBezTo>
                <a:cubicBezTo>
                  <a:pt x="1064442" y="495725"/>
                  <a:pt x="1063507" y="494144"/>
                  <a:pt x="1063507" y="494144"/>
                </a:cubicBezTo>
                <a:close/>
                <a:moveTo>
                  <a:pt x="1096222" y="501261"/>
                </a:moveTo>
                <a:lnTo>
                  <a:pt x="1094352" y="499680"/>
                </a:lnTo>
                <a:cubicBezTo>
                  <a:pt x="1094352" y="498890"/>
                  <a:pt x="1096222" y="498100"/>
                  <a:pt x="1096222" y="498100"/>
                </a:cubicBezTo>
                <a:cubicBezTo>
                  <a:pt x="1097154" y="497306"/>
                  <a:pt x="1098090" y="496516"/>
                  <a:pt x="1099025" y="496516"/>
                </a:cubicBezTo>
                <a:lnTo>
                  <a:pt x="1099960" y="498100"/>
                </a:lnTo>
                <a:lnTo>
                  <a:pt x="1101828"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6"/>
                </a:cubicBezTo>
                <a:cubicBezTo>
                  <a:pt x="1108371" y="495725"/>
                  <a:pt x="1109306" y="494935"/>
                  <a:pt x="1110242" y="494935"/>
                </a:cubicBezTo>
                <a:cubicBezTo>
                  <a:pt x="1110242" y="494935"/>
                  <a:pt x="1111177" y="496516"/>
                  <a:pt x="1112112" y="496516"/>
                </a:cubicBezTo>
                <a:lnTo>
                  <a:pt x="1113044" y="498100"/>
                </a:lnTo>
                <a:cubicBezTo>
                  <a:pt x="1113044" y="498890"/>
                  <a:pt x="1111177" y="499680"/>
                  <a:pt x="1111177" y="499680"/>
                </a:cubicBezTo>
                <a:lnTo>
                  <a:pt x="1109306" y="498100"/>
                </a:lnTo>
                <a:lnTo>
                  <a:pt x="1107436" y="498890"/>
                </a:lnTo>
                <a:cubicBezTo>
                  <a:pt x="1106504" y="499680"/>
                  <a:pt x="1106504" y="500471"/>
                  <a:pt x="1105569" y="500471"/>
                </a:cubicBezTo>
                <a:cubicBezTo>
                  <a:pt x="1104633" y="501261"/>
                  <a:pt x="1103698" y="501261"/>
                  <a:pt x="1103698" y="502052"/>
                </a:cubicBezTo>
                <a:cubicBezTo>
                  <a:pt x="1101828" y="502845"/>
                  <a:pt x="1100895" y="503636"/>
                  <a:pt x="1099025" y="504426"/>
                </a:cubicBezTo>
                <a:cubicBezTo>
                  <a:pt x="1099025" y="504426"/>
                  <a:pt x="1098090" y="503636"/>
                  <a:pt x="1097154" y="502845"/>
                </a:cubicBezTo>
                <a:cubicBezTo>
                  <a:pt x="1097154" y="502052"/>
                  <a:pt x="1096222" y="502052"/>
                  <a:pt x="1096222" y="501261"/>
                </a:cubicBezTo>
                <a:close/>
                <a:moveTo>
                  <a:pt x="1126132" y="498100"/>
                </a:moveTo>
                <a:lnTo>
                  <a:pt x="1125197" y="496516"/>
                </a:lnTo>
                <a:cubicBezTo>
                  <a:pt x="1124261" y="496516"/>
                  <a:pt x="1123326" y="494935"/>
                  <a:pt x="1123326" y="494935"/>
                </a:cubicBezTo>
                <a:lnTo>
                  <a:pt x="1125197" y="493351"/>
                </a:lnTo>
                <a:cubicBezTo>
                  <a:pt x="1126132" y="494144"/>
                  <a:pt x="1126132" y="494935"/>
                  <a:pt x="1127064" y="494935"/>
                </a:cubicBezTo>
                <a:cubicBezTo>
                  <a:pt x="1127999" y="495725"/>
                  <a:pt x="1127999" y="496516"/>
                  <a:pt x="1128934" y="496516"/>
                </a:cubicBezTo>
                <a:cubicBezTo>
                  <a:pt x="1127999" y="496516"/>
                  <a:pt x="1127064" y="498100"/>
                  <a:pt x="1126132" y="498100"/>
                </a:cubicBezTo>
                <a:close/>
                <a:moveTo>
                  <a:pt x="1129013" y="496714"/>
                </a:moveTo>
                <a:cubicBezTo>
                  <a:pt x="1128966" y="496695"/>
                  <a:pt x="1128934" y="496645"/>
                  <a:pt x="1128934" y="496516"/>
                </a:cubicBezTo>
                <a:cubicBezTo>
                  <a:pt x="1128934" y="496582"/>
                  <a:pt x="1129001" y="496648"/>
                  <a:pt x="1129013" y="496714"/>
                </a:cubicBezTo>
                <a:close/>
                <a:moveTo>
                  <a:pt x="1177537" y="495725"/>
                </a:moveTo>
                <a:cubicBezTo>
                  <a:pt x="1176605" y="496516"/>
                  <a:pt x="1175669" y="497306"/>
                  <a:pt x="1175669" y="497306"/>
                </a:cubicBezTo>
                <a:cubicBezTo>
                  <a:pt x="1174734" y="498100"/>
                  <a:pt x="1173799" y="498890"/>
                  <a:pt x="1172864" y="498890"/>
                </a:cubicBezTo>
                <a:cubicBezTo>
                  <a:pt x="1172864" y="498890"/>
                  <a:pt x="1171928" y="500471"/>
                  <a:pt x="1170996" y="500471"/>
                </a:cubicBezTo>
                <a:cubicBezTo>
                  <a:pt x="1170996" y="500471"/>
                  <a:pt x="1170061" y="498890"/>
                  <a:pt x="1169126" y="498100"/>
                </a:cubicBezTo>
                <a:lnTo>
                  <a:pt x="1171928" y="497306"/>
                </a:lnTo>
                <a:cubicBezTo>
                  <a:pt x="1171928" y="496516"/>
                  <a:pt x="1170061" y="495725"/>
                  <a:pt x="1170061" y="494935"/>
                </a:cubicBezTo>
                <a:cubicBezTo>
                  <a:pt x="1169126" y="494935"/>
                  <a:pt x="1169126" y="494144"/>
                  <a:pt x="1168190" y="493351"/>
                </a:cubicBezTo>
                <a:cubicBezTo>
                  <a:pt x="1170061" y="492560"/>
                  <a:pt x="1170996" y="491770"/>
                  <a:pt x="1172864" y="490980"/>
                </a:cubicBezTo>
                <a:lnTo>
                  <a:pt x="1173799" y="492560"/>
                </a:lnTo>
                <a:cubicBezTo>
                  <a:pt x="1174734" y="492560"/>
                  <a:pt x="1175669" y="490980"/>
                  <a:pt x="1176605" y="490980"/>
                </a:cubicBezTo>
                <a:cubicBezTo>
                  <a:pt x="1176605" y="490980"/>
                  <a:pt x="1177537" y="492560"/>
                  <a:pt x="1177537" y="493351"/>
                </a:cubicBezTo>
                <a:cubicBezTo>
                  <a:pt x="1178472" y="493351"/>
                  <a:pt x="1178472" y="494144"/>
                  <a:pt x="1179407" y="494935"/>
                </a:cubicBezTo>
                <a:cubicBezTo>
                  <a:pt x="1179407" y="494935"/>
                  <a:pt x="1181278" y="495725"/>
                  <a:pt x="1181278" y="496516"/>
                </a:cubicBezTo>
                <a:cubicBezTo>
                  <a:pt x="1181278" y="496516"/>
                  <a:pt x="1179407" y="497306"/>
                  <a:pt x="1178472" y="498100"/>
                </a:cubicBezTo>
                <a:cubicBezTo>
                  <a:pt x="1179407" y="497306"/>
                  <a:pt x="1177537" y="496516"/>
                  <a:pt x="1177537" y="495725"/>
                </a:cubicBezTo>
                <a:close/>
                <a:moveTo>
                  <a:pt x="1330930" y="486234"/>
                </a:moveTo>
                <a:lnTo>
                  <a:pt x="1332800" y="484650"/>
                </a:lnTo>
                <a:lnTo>
                  <a:pt x="1334668" y="485444"/>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4"/>
                </a:cubicBezTo>
                <a:lnTo>
                  <a:pt x="1338302" y="484650"/>
                </a:lnTo>
                <a:close/>
                <a:moveTo>
                  <a:pt x="1491695" y="494935"/>
                </a:moveTo>
                <a:cubicBezTo>
                  <a:pt x="1492627" y="494144"/>
                  <a:pt x="1492627" y="493351"/>
                  <a:pt x="1493562" y="493351"/>
                </a:cubicBezTo>
                <a:cubicBezTo>
                  <a:pt x="1493562" y="492560"/>
                  <a:pt x="1494497" y="490980"/>
                  <a:pt x="1494497" y="490980"/>
                </a:cubicBezTo>
                <a:cubicBezTo>
                  <a:pt x="1495433" y="490980"/>
                  <a:pt x="1496368" y="492560"/>
                  <a:pt x="1497303" y="492560"/>
                </a:cubicBezTo>
                <a:lnTo>
                  <a:pt x="1498235" y="490980"/>
                </a:lnTo>
                <a:cubicBezTo>
                  <a:pt x="1500106" y="491770"/>
                  <a:pt x="1501041" y="492560"/>
                  <a:pt x="1502908" y="493351"/>
                </a:cubicBezTo>
                <a:cubicBezTo>
                  <a:pt x="1501973" y="494144"/>
                  <a:pt x="1501973" y="494935"/>
                  <a:pt x="1501041" y="494935"/>
                </a:cubicBezTo>
                <a:cubicBezTo>
                  <a:pt x="1501041" y="495725"/>
                  <a:pt x="1499170" y="496516"/>
                  <a:pt x="1499170" y="497306"/>
                </a:cubicBezTo>
                <a:lnTo>
                  <a:pt x="1501973" y="498100"/>
                </a:lnTo>
                <a:cubicBezTo>
                  <a:pt x="1501041" y="498890"/>
                  <a:pt x="1500106" y="500471"/>
                  <a:pt x="1500106" y="500471"/>
                </a:cubicBezTo>
                <a:cubicBezTo>
                  <a:pt x="1499170" y="500471"/>
                  <a:pt x="1498235" y="498890"/>
                  <a:pt x="1498235" y="498890"/>
                </a:cubicBezTo>
                <a:cubicBezTo>
                  <a:pt x="1497303" y="498890"/>
                  <a:pt x="1496368" y="498100"/>
                  <a:pt x="1495433" y="497306"/>
                </a:cubicBezTo>
                <a:cubicBezTo>
                  <a:pt x="1495433" y="497306"/>
                  <a:pt x="1494497" y="496516"/>
                  <a:pt x="1493562" y="495725"/>
                </a:cubicBezTo>
                <a:cubicBezTo>
                  <a:pt x="1493562" y="496516"/>
                  <a:pt x="1491695" y="497306"/>
                  <a:pt x="1492627" y="498100"/>
                </a:cubicBezTo>
                <a:cubicBezTo>
                  <a:pt x="1491695" y="497306"/>
                  <a:pt x="1489824" y="496516"/>
                  <a:pt x="1489824" y="496516"/>
                </a:cubicBezTo>
                <a:cubicBezTo>
                  <a:pt x="1489824" y="495725"/>
                  <a:pt x="1491695" y="494935"/>
                  <a:pt x="1491695" y="494935"/>
                </a:cubicBezTo>
                <a:close/>
                <a:moveTo>
                  <a:pt x="1545905" y="493351"/>
                </a:moveTo>
                <a:lnTo>
                  <a:pt x="1547773" y="494935"/>
                </a:lnTo>
                <a:cubicBezTo>
                  <a:pt x="1547773" y="494935"/>
                  <a:pt x="1546838" y="496516"/>
                  <a:pt x="1545905" y="496516"/>
                </a:cubicBezTo>
                <a:lnTo>
                  <a:pt x="1544970" y="498100"/>
                </a:lnTo>
                <a:cubicBezTo>
                  <a:pt x="1544035" y="498100"/>
                  <a:pt x="1543100" y="496516"/>
                  <a:pt x="1542164" y="496516"/>
                </a:cubicBezTo>
                <a:cubicBezTo>
                  <a:pt x="1543100" y="496516"/>
                  <a:pt x="1543100" y="495725"/>
                  <a:pt x="1544035" y="494935"/>
                </a:cubicBezTo>
                <a:cubicBezTo>
                  <a:pt x="1544970" y="494935"/>
                  <a:pt x="1544970" y="494144"/>
                  <a:pt x="1545905" y="493351"/>
                </a:cubicBezTo>
                <a:close/>
                <a:moveTo>
                  <a:pt x="1542089" y="496714"/>
                </a:moveTo>
                <a:cubicBezTo>
                  <a:pt x="1542098" y="496648"/>
                  <a:pt x="1542164" y="496582"/>
                  <a:pt x="1542164" y="496516"/>
                </a:cubicBezTo>
                <a:cubicBezTo>
                  <a:pt x="1542164" y="496645"/>
                  <a:pt x="1542133" y="496695"/>
                  <a:pt x="1542089" y="496714"/>
                </a:cubicBezTo>
                <a:close/>
                <a:moveTo>
                  <a:pt x="1565533" y="500471"/>
                </a:moveTo>
                <a:cubicBezTo>
                  <a:pt x="1564598" y="500471"/>
                  <a:pt x="1564598" y="499680"/>
                  <a:pt x="1563663" y="498890"/>
                </a:cubicBezTo>
                <a:lnTo>
                  <a:pt x="1561792" y="498100"/>
                </a:lnTo>
                <a:lnTo>
                  <a:pt x="1559925" y="499680"/>
                </a:lnTo>
                <a:cubicBezTo>
                  <a:pt x="1559925" y="499680"/>
                  <a:pt x="1558054" y="498890"/>
                  <a:pt x="1558054" y="498100"/>
                </a:cubicBezTo>
                <a:lnTo>
                  <a:pt x="1558990" y="496516"/>
                </a:lnTo>
                <a:cubicBezTo>
                  <a:pt x="1559925" y="496516"/>
                  <a:pt x="1560860" y="494935"/>
                  <a:pt x="1560860" y="494935"/>
                </a:cubicBezTo>
                <a:cubicBezTo>
                  <a:pt x="1561792" y="494935"/>
                  <a:pt x="1562728" y="495725"/>
                  <a:pt x="1562728" y="496516"/>
                </a:cubicBezTo>
                <a:cubicBezTo>
                  <a:pt x="1563663" y="495725"/>
                  <a:pt x="1564598" y="494935"/>
                  <a:pt x="1564598" y="494144"/>
                </a:cubicBezTo>
                <a:lnTo>
                  <a:pt x="1566465" y="492560"/>
                </a:lnTo>
                <a:cubicBezTo>
                  <a:pt x="1567401" y="492560"/>
                  <a:pt x="1567401" y="494144"/>
                  <a:pt x="1568336" y="494144"/>
                </a:cubicBezTo>
                <a:cubicBezTo>
                  <a:pt x="1568336" y="494144"/>
                  <a:pt x="1570207" y="491770"/>
                  <a:pt x="1570207" y="492560"/>
                </a:cubicBezTo>
                <a:lnTo>
                  <a:pt x="1572074" y="493351"/>
                </a:lnTo>
                <a:cubicBezTo>
                  <a:pt x="1572074" y="494144"/>
                  <a:pt x="1570207" y="494935"/>
                  <a:pt x="1570207" y="494935"/>
                </a:cubicBezTo>
                <a:cubicBezTo>
                  <a:pt x="1570207" y="495725"/>
                  <a:pt x="1568336" y="497306"/>
                  <a:pt x="1569271" y="497306"/>
                </a:cubicBezTo>
                <a:lnTo>
                  <a:pt x="1571142" y="498100"/>
                </a:lnTo>
                <a:lnTo>
                  <a:pt x="1572074" y="496516"/>
                </a:lnTo>
                <a:cubicBezTo>
                  <a:pt x="1573009" y="496516"/>
                  <a:pt x="1573944" y="497306"/>
                  <a:pt x="1574880" y="498100"/>
                </a:cubicBezTo>
                <a:cubicBezTo>
                  <a:pt x="1574880" y="498100"/>
                  <a:pt x="1576747" y="498890"/>
                  <a:pt x="1576747" y="499680"/>
                </a:cubicBezTo>
                <a:lnTo>
                  <a:pt x="1574880" y="501261"/>
                </a:lnTo>
                <a:cubicBezTo>
                  <a:pt x="1574880" y="502052"/>
                  <a:pt x="1573944" y="502052"/>
                  <a:pt x="1573944" y="502845"/>
                </a:cubicBezTo>
                <a:cubicBezTo>
                  <a:pt x="1573009" y="503636"/>
                  <a:pt x="1572074" y="504426"/>
                  <a:pt x="1572074" y="504426"/>
                </a:cubicBezTo>
                <a:cubicBezTo>
                  <a:pt x="1570207" y="503636"/>
                  <a:pt x="1569271" y="502845"/>
                  <a:pt x="1567401" y="502052"/>
                </a:cubicBezTo>
                <a:cubicBezTo>
                  <a:pt x="1567401" y="501261"/>
                  <a:pt x="1566465" y="501261"/>
                  <a:pt x="1565533" y="500471"/>
                </a:cubicBezTo>
                <a:close/>
                <a:moveTo>
                  <a:pt x="1602919" y="496516"/>
                </a:moveTo>
                <a:cubicBezTo>
                  <a:pt x="1602919" y="495725"/>
                  <a:pt x="1603854" y="494935"/>
                  <a:pt x="1603854" y="494935"/>
                </a:cubicBezTo>
                <a:cubicBezTo>
                  <a:pt x="1604789" y="494144"/>
                  <a:pt x="1604789" y="493351"/>
                  <a:pt x="1605725" y="492560"/>
                </a:cubicBezTo>
                <a:lnTo>
                  <a:pt x="1607592" y="494144"/>
                </a:lnTo>
                <a:cubicBezTo>
                  <a:pt x="1607592" y="494144"/>
                  <a:pt x="1606657" y="495725"/>
                  <a:pt x="1605725" y="495725"/>
                </a:cubicBezTo>
                <a:cubicBezTo>
                  <a:pt x="1605725" y="496516"/>
                  <a:pt x="1604789" y="497306"/>
                  <a:pt x="1604789" y="498100"/>
                </a:cubicBezTo>
                <a:cubicBezTo>
                  <a:pt x="1604789" y="497306"/>
                  <a:pt x="1601984" y="496516"/>
                  <a:pt x="1602919" y="496516"/>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100"/>
                  <a:pt x="1709473" y="498890"/>
                </a:cubicBezTo>
                <a:cubicBezTo>
                  <a:pt x="1709473" y="498890"/>
                  <a:pt x="1707602" y="499680"/>
                  <a:pt x="1707602" y="500471"/>
                </a:cubicBezTo>
                <a:cubicBezTo>
                  <a:pt x="1707602" y="499680"/>
                  <a:pt x="1705732" y="499680"/>
                  <a:pt x="1705732" y="498890"/>
                </a:cubicBezTo>
                <a:cubicBezTo>
                  <a:pt x="1705732" y="498100"/>
                  <a:pt x="1707602" y="498100"/>
                  <a:pt x="1707602" y="497306"/>
                </a:cubicBezTo>
                <a:close/>
                <a:moveTo>
                  <a:pt x="1759011" y="494144"/>
                </a:moveTo>
                <a:lnTo>
                  <a:pt x="1760878" y="492560"/>
                </a:lnTo>
                <a:lnTo>
                  <a:pt x="1762748" y="494144"/>
                </a:lnTo>
                <a:lnTo>
                  <a:pt x="1761813" y="495725"/>
                </a:lnTo>
                <a:cubicBezTo>
                  <a:pt x="1761813" y="495725"/>
                  <a:pt x="1759946" y="494935"/>
                  <a:pt x="1759011" y="494144"/>
                </a:cubicBezTo>
                <a:close/>
                <a:moveTo>
                  <a:pt x="2030064" y="498890"/>
                </a:moveTo>
                <a:cubicBezTo>
                  <a:pt x="2030064" y="498890"/>
                  <a:pt x="2031000" y="499680"/>
                  <a:pt x="2031935" y="499680"/>
                </a:cubicBezTo>
                <a:cubicBezTo>
                  <a:pt x="2031000" y="499680"/>
                  <a:pt x="2031000" y="502052"/>
                  <a:pt x="2030064" y="502052"/>
                </a:cubicBezTo>
                <a:lnTo>
                  <a:pt x="2028194" y="500471"/>
                </a:lnTo>
                <a:cubicBezTo>
                  <a:pt x="2029129" y="500471"/>
                  <a:pt x="2029129" y="498890"/>
                  <a:pt x="2030064" y="498890"/>
                </a:cubicBezTo>
                <a:close/>
                <a:moveTo>
                  <a:pt x="2033802" y="498100"/>
                </a:moveTo>
                <a:lnTo>
                  <a:pt x="2035673" y="499680"/>
                </a:lnTo>
                <a:cubicBezTo>
                  <a:pt x="2034738" y="499680"/>
                  <a:pt x="2034738" y="501261"/>
                  <a:pt x="2033802" y="501261"/>
                </a:cubicBezTo>
                <a:cubicBezTo>
                  <a:pt x="2032867" y="501261"/>
                  <a:pt x="2032867" y="499680"/>
                  <a:pt x="2031935" y="499680"/>
                </a:cubicBezTo>
                <a:cubicBezTo>
                  <a:pt x="2031935" y="499680"/>
                  <a:pt x="2032867" y="498100"/>
                  <a:pt x="2033802" y="498100"/>
                </a:cubicBezTo>
                <a:close/>
                <a:moveTo>
                  <a:pt x="2037540" y="498100"/>
                </a:moveTo>
                <a:cubicBezTo>
                  <a:pt x="2037540" y="497306"/>
                  <a:pt x="2038475" y="496516"/>
                  <a:pt x="2038475" y="495725"/>
                </a:cubicBezTo>
                <a:cubicBezTo>
                  <a:pt x="2039411" y="496516"/>
                  <a:pt x="2040346" y="496516"/>
                  <a:pt x="2040346" y="497306"/>
                </a:cubicBezTo>
                <a:cubicBezTo>
                  <a:pt x="2041281" y="497306"/>
                  <a:pt x="2043149" y="498100"/>
                  <a:pt x="2043149" y="498890"/>
                </a:cubicBezTo>
                <a:lnTo>
                  <a:pt x="2041281" y="500471"/>
                </a:lnTo>
                <a:cubicBezTo>
                  <a:pt x="2040346" y="501261"/>
                  <a:pt x="2040346" y="501261"/>
                  <a:pt x="2039411" y="502052"/>
                </a:cubicBezTo>
                <a:cubicBezTo>
                  <a:pt x="2039411" y="502052"/>
                  <a:pt x="2038475" y="501261"/>
                  <a:pt x="2037540" y="501261"/>
                </a:cubicBezTo>
                <a:cubicBezTo>
                  <a:pt x="2037540" y="500471"/>
                  <a:pt x="2035673" y="499680"/>
                  <a:pt x="2035673" y="499680"/>
                </a:cubicBezTo>
                <a:cubicBezTo>
                  <a:pt x="2035673" y="499680"/>
                  <a:pt x="2036608" y="498100"/>
                  <a:pt x="2037540" y="498100"/>
                </a:cubicBezTo>
                <a:close/>
                <a:moveTo>
                  <a:pt x="2087078" y="496516"/>
                </a:moveTo>
                <a:cubicBezTo>
                  <a:pt x="2088013" y="496516"/>
                  <a:pt x="2089883" y="498100"/>
                  <a:pt x="2089883" y="498100"/>
                </a:cubicBezTo>
                <a:lnTo>
                  <a:pt x="2088013" y="499680"/>
                </a:lnTo>
                <a:lnTo>
                  <a:pt x="2086146" y="498890"/>
                </a:lnTo>
                <a:cubicBezTo>
                  <a:pt x="2086146" y="498100"/>
                  <a:pt x="2087078" y="496516"/>
                  <a:pt x="2087078" y="496516"/>
                </a:cubicBezTo>
                <a:close/>
                <a:moveTo>
                  <a:pt x="2139421" y="494144"/>
                </a:moveTo>
                <a:cubicBezTo>
                  <a:pt x="2140356" y="493351"/>
                  <a:pt x="2140356" y="492560"/>
                  <a:pt x="2141289" y="492560"/>
                </a:cubicBezTo>
                <a:cubicBezTo>
                  <a:pt x="2141289" y="491770"/>
                  <a:pt x="2142224" y="490980"/>
                  <a:pt x="2143159" y="490189"/>
                </a:cubicBezTo>
                <a:cubicBezTo>
                  <a:pt x="2143159" y="490189"/>
                  <a:pt x="2144094" y="491770"/>
                  <a:pt x="2145030" y="491770"/>
                </a:cubicBezTo>
                <a:cubicBezTo>
                  <a:pt x="2144094" y="492560"/>
                  <a:pt x="2144094" y="493351"/>
                  <a:pt x="2143159" y="493351"/>
                </a:cubicBezTo>
                <a:cubicBezTo>
                  <a:pt x="2142224" y="494144"/>
                  <a:pt x="2142224" y="494935"/>
                  <a:pt x="2141289" y="495725"/>
                </a:cubicBezTo>
                <a:cubicBezTo>
                  <a:pt x="2141289" y="495725"/>
                  <a:pt x="2140356" y="496516"/>
                  <a:pt x="2140356" y="497306"/>
                </a:cubicBezTo>
                <a:cubicBezTo>
                  <a:pt x="2139421" y="498100"/>
                  <a:pt x="2139421" y="498100"/>
                  <a:pt x="2138486" y="498890"/>
                </a:cubicBezTo>
                <a:lnTo>
                  <a:pt x="2136618" y="497306"/>
                </a:lnTo>
                <a:lnTo>
                  <a:pt x="2137551" y="495725"/>
                </a:lnTo>
                <a:cubicBezTo>
                  <a:pt x="2138486" y="494935"/>
                  <a:pt x="2139421" y="494935"/>
                  <a:pt x="2139421" y="494144"/>
                </a:cubicBezTo>
                <a:close/>
                <a:moveTo>
                  <a:pt x="2148768" y="491770"/>
                </a:moveTo>
                <a:lnTo>
                  <a:pt x="2146897" y="493351"/>
                </a:lnTo>
                <a:lnTo>
                  <a:pt x="2145030" y="491770"/>
                </a:lnTo>
                <a:lnTo>
                  <a:pt x="2145965" y="490189"/>
                </a:lnTo>
                <a:cubicBezTo>
                  <a:pt x="2146897" y="490189"/>
                  <a:pt x="2148768" y="490980"/>
                  <a:pt x="2148768" y="491770"/>
                </a:cubicBezTo>
                <a:close/>
                <a:moveTo>
                  <a:pt x="2216998" y="496516"/>
                </a:moveTo>
                <a:cubicBezTo>
                  <a:pt x="2216998" y="496516"/>
                  <a:pt x="2218868" y="497306"/>
                  <a:pt x="2218868" y="498100"/>
                </a:cubicBezTo>
                <a:lnTo>
                  <a:pt x="2216998" y="499680"/>
                </a:lnTo>
                <a:lnTo>
                  <a:pt x="2215130" y="498100"/>
                </a:lnTo>
                <a:cubicBezTo>
                  <a:pt x="2215130" y="498100"/>
                  <a:pt x="2216063" y="496516"/>
                  <a:pt x="2216998" y="496516"/>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p>
            <a:pPr algn="l"/>
            <a:endParaRPr lang="en-US" sz="1100"/>
          </a:p>
        </p:txBody>
      </p:sp>
      <p:sp>
        <p:nvSpPr>
          <p:cNvPr id="27" name="TextBox 10"/>
          <p:cNvSpPr txBox="1"/>
          <p:nvPr/>
        </p:nvSpPr>
        <p:spPr>
          <a:xfrm>
            <a:off x="5153660" y="4303114"/>
            <a:ext cx="1772844"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05.互动交流</a:t>
            </a:r>
            <a:endParaRPr lang="en-US" sz="1100"/>
          </a:p>
        </p:txBody>
      </p:sp>
      <p:sp>
        <p:nvSpPr>
          <p:cNvPr id="28" name="TextBox 11"/>
          <p:cNvSpPr txBox="1"/>
          <p:nvPr/>
        </p:nvSpPr>
        <p:spPr>
          <a:xfrm>
            <a:off x="5018862" y="818926"/>
            <a:ext cx="1772844" cy="692150"/>
          </a:xfrm>
          <a:prstGeom prst="rect">
            <a:avLst/>
          </a:prstGeom>
          <a:solidFill>
            <a:srgbClr val="FFFFFF">
              <a:alpha val="0"/>
            </a:srgbClr>
          </a:solidFill>
        </p:spPr>
        <p:txBody>
          <a:bodyPr lIns="127000" tIns="63500" rIns="127000" bIns="63500" rtlCol="0" anchor="t">
            <a:spAutoFit/>
          </a:body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animBg="1"/>
      <p:bldP spid="22" grpId="0" animBg="1"/>
      <p:bldP spid="23" grpId="0" animBg="1"/>
      <p:bldP spid="24" grpId="0" animBg="1"/>
      <p:bldP spid="25" grpId="0" bldLvl="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60" name="TextBox 1"/>
          <p:cNvSpPr txBox="1"/>
          <p:nvPr/>
        </p:nvSpPr>
        <p:spPr>
          <a:xfrm>
            <a:off x="672960" y="895248"/>
            <a:ext cx="1866405"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路由设置</a:t>
            </a:r>
            <a:endParaRPr lang="en-US" sz="1100"/>
          </a:p>
        </p:txBody>
      </p:sp>
      <p:pic>
        <p:nvPicPr>
          <p:cNvPr id="161" name="Picture 2"/>
          <p:cNvPicPr>
            <a:picLocks noChangeAspect="1"/>
          </p:cNvPicPr>
          <p:nvPr/>
        </p:nvPicPr>
        <p:blipFill>
          <a:blip r:embed="rId2"/>
          <a:stretch>
            <a:fillRect/>
          </a:stretch>
        </p:blipFill>
        <p:spPr>
          <a:xfrm>
            <a:off x="263322" y="925944"/>
            <a:ext cx="362365" cy="383315"/>
          </a:xfrm>
          <a:prstGeom prst="rect">
            <a:avLst/>
          </a:prstGeom>
        </p:spPr>
      </p:pic>
      <p:sp>
        <p:nvSpPr>
          <p:cNvPr id="162" name="Freeform 3"/>
          <p:cNvSpPr/>
          <p:nvPr/>
        </p:nvSpPr>
        <p:spPr>
          <a:xfrm rot="16200000">
            <a:off x="9862744" y="4474858"/>
            <a:ext cx="751445" cy="50900"/>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27000" rIns="127000" rtlCol="0" anchor="ctr"/>
          <a:lstStyle/>
          <a:p>
            <a:pPr algn="l"/>
            <a:endParaRPr lang="en-US" sz="1100"/>
          </a:p>
        </p:txBody>
      </p:sp>
      <p:sp>
        <p:nvSpPr>
          <p:cNvPr id="163" name="Freeform 4"/>
          <p:cNvSpPr/>
          <p:nvPr/>
        </p:nvSpPr>
        <p:spPr>
          <a:xfrm rot="10800000">
            <a:off x="9638208" y="4640694"/>
            <a:ext cx="751445" cy="50900"/>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27000" rIns="127000" rtlCol="0" anchor="ctr"/>
          <a:lstStyle/>
          <a:p>
            <a:pPr algn="l"/>
            <a:endParaRPr lang="en-US" sz="1100"/>
          </a:p>
        </p:txBody>
      </p:sp>
      <p:sp>
        <p:nvSpPr>
          <p:cNvPr id="164" name="Freeform 5"/>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65" name="TextBox 6"/>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cxnSp>
        <p:nvCxnSpPr>
          <p:cNvPr id="166" name="Connector 7"/>
          <p:cNvCxnSpPr/>
          <p:nvPr/>
        </p:nvCxnSpPr>
        <p:spPr>
          <a:xfrm>
            <a:off x="3531667" y="2533358"/>
            <a:ext cx="603961"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154119" y="2289772"/>
            <a:ext cx="2411247" cy="470141"/>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chemeClr val="bg1"/>
                </a:solidFill>
              </a:rPr>
              <a:t>Routes</a:t>
            </a:r>
            <a:endParaRPr lang="en-US" sz="1400">
              <a:solidFill>
                <a:schemeClr val="bg1"/>
              </a:solidFill>
            </a:endParaRPr>
          </a:p>
        </p:txBody>
      </p:sp>
      <p:sp>
        <p:nvSpPr>
          <p:cNvPr id="168" name="Freeform 9"/>
          <p:cNvSpPr/>
          <p:nvPr/>
        </p:nvSpPr>
        <p:spPr>
          <a:xfrm>
            <a:off x="184785" y="3556000"/>
            <a:ext cx="2957830" cy="1528445"/>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27000" rIns="127000" rtlCol="0" anchor="ctr"/>
          <a:lstStyle/>
          <a:p>
            <a:pPr algn="l" latinLnBrk="1">
              <a:lnSpc>
                <a:spcPct val="113000"/>
              </a:lnSpc>
            </a:pPr>
            <a:r>
              <a:rPr lang="en-US" sz="1000">
                <a:solidFill>
                  <a:srgbClr val="FFFFFF"/>
                </a:solidFill>
              </a:rPr>
              <a:t>个</a:t>
            </a:r>
            <a:endParaRPr lang="en-US" sz="1100"/>
          </a:p>
        </p:txBody>
      </p:sp>
      <p:pic>
        <p:nvPicPr>
          <p:cNvPr id="169" name="Picture 10"/>
          <p:cNvPicPr>
            <a:picLocks noChangeAspect="1"/>
          </p:cNvPicPr>
          <p:nvPr/>
        </p:nvPicPr>
        <p:blipFill>
          <a:blip r:embed="rId3"/>
          <a:stretch>
            <a:fillRect/>
          </a:stretch>
        </p:blipFill>
        <p:spPr>
          <a:xfrm>
            <a:off x="274955" y="3632200"/>
            <a:ext cx="2776855" cy="1190625"/>
          </a:xfrm>
          <a:prstGeom prst="rect">
            <a:avLst/>
          </a:prstGeom>
        </p:spPr>
      </p:pic>
      <p:sp>
        <p:nvSpPr>
          <p:cNvPr id="170" name="TextBox 11"/>
          <p:cNvSpPr txBox="1"/>
          <p:nvPr/>
        </p:nvSpPr>
        <p:spPr>
          <a:xfrm>
            <a:off x="1054100" y="4851400"/>
            <a:ext cx="982980" cy="19367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965" b="0">
                <a:solidFill>
                  <a:srgbClr val="42464B"/>
                </a:solidFill>
                <a:latin typeface="微软雅黑" panose="020B0503020204020204" charset="-122"/>
                <a:ea typeface="微软雅黑" panose="020B0503020204020204" charset="-122"/>
              </a:rPr>
              <a:t>baseConfig</a:t>
            </a:r>
            <a:endParaRPr lang="en-US" sz="1100"/>
          </a:p>
        </p:txBody>
      </p:sp>
      <p:sp>
        <p:nvSpPr>
          <p:cNvPr id="171" name="Freeform 12"/>
          <p:cNvSpPr/>
          <p:nvPr/>
        </p:nvSpPr>
        <p:spPr>
          <a:xfrm>
            <a:off x="3492500" y="3403600"/>
            <a:ext cx="3564255" cy="1861185"/>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27000" rIns="127000" rtlCol="0" anchor="ctr"/>
          <a:lstStyle/>
          <a:p>
            <a:pPr algn="l" latinLnBrk="1">
              <a:lnSpc>
                <a:spcPct val="113000"/>
              </a:lnSpc>
            </a:pPr>
            <a:r>
              <a:rPr lang="en-US" sz="1000">
                <a:solidFill>
                  <a:srgbClr val="FFFFFF"/>
                </a:solidFill>
              </a:rPr>
              <a:t>个</a:t>
            </a:r>
            <a:endParaRPr lang="en-US" sz="1100"/>
          </a:p>
        </p:txBody>
      </p:sp>
      <p:sp>
        <p:nvSpPr>
          <p:cNvPr id="172" name="TextBox 13"/>
          <p:cNvSpPr txBox="1"/>
          <p:nvPr/>
        </p:nvSpPr>
        <p:spPr>
          <a:xfrm>
            <a:off x="3721100" y="5308600"/>
            <a:ext cx="2350770" cy="36258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965" b="0">
                <a:solidFill>
                  <a:srgbClr val="42464B"/>
                </a:solidFill>
                <a:latin typeface="微软雅黑" panose="020B0503020204020204" charset="-122"/>
                <a:ea typeface="微软雅黑" panose="020B0503020204020204" charset="-122"/>
              </a:rPr>
              <a:t>在这里通过React.lazy引入组件，以及设置对应的布局组件。</a:t>
            </a:r>
            <a:endParaRPr lang="en-US" sz="965" b="0">
              <a:solidFill>
                <a:srgbClr val="42464B"/>
              </a:solidFill>
              <a:latin typeface="微软雅黑" panose="020B0503020204020204" charset="-122"/>
              <a:ea typeface="微软雅黑" panose="020B0503020204020204" charset="-122"/>
            </a:endParaRPr>
          </a:p>
        </p:txBody>
      </p:sp>
      <p:pic>
        <p:nvPicPr>
          <p:cNvPr id="173" name="Picture 14"/>
          <p:cNvPicPr>
            <a:picLocks noChangeAspect="1"/>
          </p:cNvPicPr>
          <p:nvPr/>
        </p:nvPicPr>
        <p:blipFill>
          <a:blip r:embed="rId4"/>
          <a:stretch>
            <a:fillRect/>
          </a:stretch>
        </p:blipFill>
        <p:spPr>
          <a:xfrm>
            <a:off x="3602355" y="3504565"/>
            <a:ext cx="3319145" cy="1445895"/>
          </a:xfrm>
          <a:prstGeom prst="rect">
            <a:avLst/>
          </a:prstGeom>
        </p:spPr>
      </p:pic>
      <p:cxnSp>
        <p:nvCxnSpPr>
          <p:cNvPr id="174" name="Connector 15"/>
          <p:cNvCxnSpPr/>
          <p:nvPr/>
        </p:nvCxnSpPr>
        <p:spPr>
          <a:xfrm>
            <a:off x="3142704" y="4350118"/>
            <a:ext cx="217081"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318341" y="2806700"/>
            <a:ext cx="0" cy="46134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6993903" y="2298459"/>
            <a:ext cx="1718831" cy="470141"/>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rgbClr val="FFFFFF"/>
                </a:solidFill>
                <a:latin typeface="微软雅黑" panose="020B0503020204020204" charset="-122"/>
                <a:ea typeface="微软雅黑" panose="020B0503020204020204" charset="-122"/>
              </a:rPr>
              <a:t>InterceptorRoute</a:t>
            </a:r>
            <a:endParaRPr lang="en-US" sz="1100"/>
          </a:p>
        </p:txBody>
      </p:sp>
      <p:cxnSp>
        <p:nvCxnSpPr>
          <p:cNvPr id="177" name="Connector 18"/>
          <p:cNvCxnSpPr/>
          <p:nvPr/>
        </p:nvCxnSpPr>
        <p:spPr>
          <a:xfrm flipV="1">
            <a:off x="7877480" y="2806700"/>
            <a:ext cx="0" cy="510070"/>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068185" y="3325495"/>
            <a:ext cx="2139315" cy="948690"/>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27000" rIns="127000" rtlCol="0" anchor="ctr"/>
          <a:lstStyle/>
          <a:p>
            <a:pPr algn="l" latinLnBrk="1">
              <a:lnSpc>
                <a:spcPct val="113000"/>
              </a:lnSpc>
            </a:pPr>
            <a:r>
              <a:rPr lang="en-US" sz="1000">
                <a:solidFill>
                  <a:srgbClr val="212121"/>
                </a:solidFill>
                <a:latin typeface="微软雅黑" panose="020B0503020204020204" charset="-122"/>
                <a:ea typeface="微软雅黑" panose="020B0503020204020204" charset="-122"/>
              </a:rPr>
              <a:t>对登录状态/权限进行判断，并且抛出两个事件，挂载前</a:t>
            </a:r>
            <a:r>
              <a:rPr lang="en-US" sz="1000">
                <a:solidFill>
                  <a:srgbClr val="212121"/>
                </a:solidFill>
                <a:latin typeface="微软雅黑" panose="020B0503020204020204" charset="-122"/>
                <a:ea typeface="微软雅黑" panose="020B0503020204020204" charset="-122"/>
              </a:rPr>
              <a:t>beforeRouter</a:t>
            </a:r>
            <a:r>
              <a:rPr lang="en-US" sz="1000">
                <a:solidFill>
                  <a:srgbClr val="212121"/>
                </a:solidFill>
                <a:latin typeface="微软雅黑" panose="020B0503020204020204" charset="-122"/>
                <a:ea typeface="微软雅黑" panose="020B0503020204020204" charset="-122"/>
              </a:rPr>
              <a:t>，挂载后</a:t>
            </a:r>
            <a:r>
              <a:rPr lang="en-US" sz="1000">
                <a:solidFill>
                  <a:srgbClr val="212121"/>
                </a:solidFill>
                <a:latin typeface="微软雅黑" panose="020B0503020204020204" charset="-122"/>
                <a:ea typeface="微软雅黑" panose="020B0503020204020204" charset="-122"/>
              </a:rPr>
              <a:t>afterRouter</a:t>
            </a:r>
            <a:r>
              <a:rPr lang="en-US" sz="1000">
                <a:solidFill>
                  <a:srgbClr val="212121"/>
                </a:solidFill>
                <a:latin typeface="微软雅黑" panose="020B0503020204020204" charset="-122"/>
                <a:ea typeface="微软雅黑" panose="020B0503020204020204" charset="-122"/>
              </a:rPr>
              <a:t>。</a:t>
            </a:r>
            <a:endParaRPr lang="en-US" sz="1100"/>
          </a:p>
        </p:txBody>
      </p:sp>
      <p:sp>
        <p:nvSpPr>
          <p:cNvPr id="179" name="Freeform 20"/>
          <p:cNvSpPr/>
          <p:nvPr/>
        </p:nvSpPr>
        <p:spPr>
          <a:xfrm>
            <a:off x="2469388" y="2298713"/>
            <a:ext cx="984961" cy="470141"/>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rgbClr val="9CDCFE"/>
                </a:solidFill>
                <a:latin typeface="微软雅黑" panose="020B0503020204020204" charset="-122"/>
                <a:ea typeface="微软雅黑" panose="020B0503020204020204" charset="-122"/>
              </a:rPr>
              <a:t>Router</a:t>
            </a:r>
            <a:endParaRPr lang="en-US" sz="1100"/>
          </a:p>
        </p:txBody>
      </p:sp>
      <p:cxnSp>
        <p:nvCxnSpPr>
          <p:cNvPr id="180" name="Connector 21"/>
          <p:cNvCxnSpPr/>
          <p:nvPr/>
        </p:nvCxnSpPr>
        <p:spPr>
          <a:xfrm>
            <a:off x="1681417" y="2559202"/>
            <a:ext cx="769683"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10515" y="2303145"/>
            <a:ext cx="1429385" cy="490855"/>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27000" rIns="127000" rtlCol="0" anchor="ctr"/>
          <a:lstStyle/>
          <a:p>
            <a:pPr algn="ctr" latinLnBrk="1">
              <a:lnSpc>
                <a:spcPct val="113000"/>
              </a:lnSpc>
            </a:pPr>
            <a:r>
              <a:rPr lang="en-US" sz="1200">
                <a:solidFill>
                  <a:srgbClr val="FFFFFF"/>
                </a:solidFill>
                <a:latin typeface="微软雅黑" panose="020B0503020204020204" charset="-122"/>
                <a:ea typeface="微软雅黑" panose="020B0503020204020204" charset="-122"/>
              </a:rPr>
              <a:t>createBrowserHistory</a:t>
            </a:r>
            <a:endParaRPr lang="en-US" sz="1100"/>
          </a:p>
        </p:txBody>
      </p:sp>
      <p:sp>
        <p:nvSpPr>
          <p:cNvPr id="2" name="Freeform 17"/>
          <p:cNvSpPr/>
          <p:nvPr/>
        </p:nvSpPr>
        <p:spPr>
          <a:xfrm>
            <a:off x="9283713" y="2297824"/>
            <a:ext cx="1718831" cy="470141"/>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27000" rIns="127000" rtlCol="0" anchor="ctr"/>
          <a:p>
            <a:pPr algn="ctr" latinLnBrk="1">
              <a:lnSpc>
                <a:spcPct val="113000"/>
              </a:lnSpc>
            </a:pPr>
            <a:r>
              <a:rPr lang="zh-CN" altLang="en-US" sz="1400">
                <a:solidFill>
                  <a:schemeClr val="bg1"/>
                </a:solidFill>
              </a:rPr>
              <a:t>错误处理</a:t>
            </a:r>
            <a:endParaRPr lang="zh-CN" altLang="en-US" sz="1400">
              <a:solidFill>
                <a:schemeClr val="bg1"/>
              </a:solidFill>
            </a:endParaRPr>
          </a:p>
        </p:txBody>
      </p:sp>
      <p:cxnSp>
        <p:nvCxnSpPr>
          <p:cNvPr id="4" name="直接箭头连接符 3"/>
          <p:cNvCxnSpPr/>
          <p:nvPr/>
        </p:nvCxnSpPr>
        <p:spPr>
          <a:xfrm>
            <a:off x="8678545" y="2557145"/>
            <a:ext cx="52895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15900" y="1339850"/>
            <a:ext cx="1453550" cy="812165"/>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21"/>
              <a:ext cx="6534" cy="21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a:latin typeface="+mn-ea"/>
                </a:rPr>
                <a:t>放</a:t>
              </a:r>
              <a:r>
                <a:rPr lang="zh-CN" altLang="en-US" sz="1000">
                  <a:latin typeface="+mn-ea"/>
                </a:rPr>
                <a:t>便给到其他地方使用</a:t>
              </a:r>
              <a:r>
                <a:rPr lang="en-US" altLang="zh-CN" sz="1000">
                  <a:latin typeface="+mn-ea"/>
                </a:rPr>
                <a:t>histroy</a:t>
              </a:r>
              <a:r>
                <a:rPr lang="zh-CN" altLang="en-US" sz="1000">
                  <a:latin typeface="+mn-ea"/>
                </a:rPr>
                <a:t>对象</a:t>
              </a:r>
              <a:endParaRPr lang="zh-CN" altLang="en-US" sz="1000">
                <a:latin typeface="+mn-ea"/>
              </a:endParaRPr>
            </a:p>
          </p:txBody>
        </p:sp>
      </p:grpSp>
      <p:cxnSp>
        <p:nvCxnSpPr>
          <p:cNvPr id="14" name="Connector 7"/>
          <p:cNvCxnSpPr/>
          <p:nvPr/>
        </p:nvCxnSpPr>
        <p:spPr>
          <a:xfrm>
            <a:off x="6464097" y="2565108"/>
            <a:ext cx="603961"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88"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89"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a:t>
            </a:r>
            <a:endParaRPr lang="en-US" sz="1100"/>
          </a:p>
        </p:txBody>
      </p:sp>
      <p:sp>
        <p:nvSpPr>
          <p:cNvPr id="190" name="TextBox 3"/>
          <p:cNvSpPr txBox="1"/>
          <p:nvPr/>
        </p:nvSpPr>
        <p:spPr>
          <a:xfrm>
            <a:off x="749300" y="835025"/>
            <a:ext cx="3496310" cy="474345"/>
          </a:xfrm>
          <a:prstGeom prst="rect">
            <a:avLst/>
          </a:prstGeom>
          <a:solidFill>
            <a:srgbClr val="FFFFFF">
              <a:alpha val="0"/>
            </a:srgbClr>
          </a:solidFill>
        </p:spPr>
        <p:txBody>
          <a:bodyPr wrap="square" lIns="127000" tIns="63500" rIns="127000" bIns="63500" rtlCol="0" anchor="t">
            <a:spAutoFit/>
          </a:bodyPr>
          <a:lstStyle/>
          <a:p>
            <a:pPr algn="l" latinLnBrk="1">
              <a:lnSpc>
                <a:spcPct val="113000"/>
              </a:lnSpc>
            </a:pPr>
            <a:r>
              <a:rPr lang="zh-CN" altLang="en-US" sz="2000" b="1">
                <a:solidFill>
                  <a:srgbClr val="31859B"/>
                </a:solidFill>
              </a:rPr>
              <a:t>谷歌插件模拟登录流程图</a:t>
            </a:r>
            <a:endParaRPr lang="zh-CN" altLang="en-US" sz="2000" b="1">
              <a:solidFill>
                <a:srgbClr val="31859B"/>
              </a:solidFill>
            </a:endParaRPr>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2" name="TextBox 5"/>
          <p:cNvSpPr txBox="1"/>
          <p:nvPr/>
        </p:nvSpPr>
        <p:spPr>
          <a:xfrm>
            <a:off x="6447460" y="3777755"/>
            <a:ext cx="2442985" cy="10223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FFFFFF"/>
                </a:solidFill>
                <a:latin typeface="微软雅黑" panose="020B0503020204020204" charset="-122"/>
                <a:ea typeface="微软雅黑" panose="020B0503020204020204" charset="-122"/>
              </a:rPr>
              <a:t>React+Ts开发经验，小程序，SSR尝试,webpack,vscode插件，CLI脚手架</a:t>
            </a:r>
            <a:endParaRPr lang="en-US" sz="1100"/>
          </a:p>
          <a:p>
            <a:pPr latinLnBrk="1">
              <a:lnSpc>
                <a:spcPct val="113000"/>
              </a:lnSpc>
            </a:pPr>
            <a:endParaRPr lang="en-US" sz="1400" b="0">
              <a:solidFill>
                <a:srgbClr val="FFFFFF"/>
              </a:solidFill>
              <a:latin typeface="微软雅黑" panose="020B0503020204020204" charset="-122"/>
              <a:ea typeface="微软雅黑" panose="020B0503020204020204" charset="-122"/>
            </a:endParaRPr>
          </a:p>
        </p:txBody>
      </p:sp>
      <p:sp>
        <p:nvSpPr>
          <p:cNvPr id="194" name="TextBox 7"/>
          <p:cNvSpPr txBox="1"/>
          <p:nvPr/>
        </p:nvSpPr>
        <p:spPr>
          <a:xfrm>
            <a:off x="6828460" y="3409455"/>
            <a:ext cx="7493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有进步</a:t>
            </a:r>
            <a:endParaRPr lang="en-US" sz="1100"/>
          </a:p>
        </p:txBody>
      </p:sp>
      <p:sp>
        <p:nvSpPr>
          <p:cNvPr id="195" name="TextBox 8"/>
          <p:cNvSpPr txBox="1"/>
          <p:nvPr/>
        </p:nvSpPr>
        <p:spPr>
          <a:xfrm>
            <a:off x="9664700" y="6169495"/>
            <a:ext cx="1892300" cy="234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200" b="0" spc="500">
                <a:solidFill>
                  <a:srgbClr val="0000EE"/>
                </a:solidFill>
                <a:latin typeface="微软雅黑" panose="020B0503020204020204" charset="-122"/>
                <a:ea typeface="微软雅黑" panose="020B0503020204020204" charset="-122"/>
              </a:rPr>
              <a:t>mycaigou.com</a:t>
            </a:r>
            <a:endParaRPr lang="en-US" sz="1100"/>
          </a:p>
        </p:txBody>
      </p:sp>
      <p:pic>
        <p:nvPicPr>
          <p:cNvPr id="2" name="图片 1"/>
          <p:cNvPicPr>
            <a:picLocks noChangeAspect="1"/>
          </p:cNvPicPr>
          <p:nvPr/>
        </p:nvPicPr>
        <p:blipFill>
          <a:blip r:embed="rId3"/>
          <a:stretch>
            <a:fillRect/>
          </a:stretch>
        </p:blipFill>
        <p:spPr>
          <a:xfrm>
            <a:off x="825500" y="1346200"/>
            <a:ext cx="4817745" cy="4946650"/>
          </a:xfrm>
          <a:prstGeom prst="rect">
            <a:avLst/>
          </a:prstGeom>
        </p:spPr>
      </p:pic>
      <p:sp>
        <p:nvSpPr>
          <p:cNvPr id="3" name="文本框 2"/>
          <p:cNvSpPr txBox="1"/>
          <p:nvPr/>
        </p:nvSpPr>
        <p:spPr>
          <a:xfrm>
            <a:off x="6028055" y="1208405"/>
            <a:ext cx="4982210" cy="645160"/>
          </a:xfrm>
          <a:prstGeom prst="rect">
            <a:avLst/>
          </a:prstGeom>
          <a:noFill/>
        </p:spPr>
        <p:txBody>
          <a:bodyPr wrap="none" rtlCol="0">
            <a:spAutoFit/>
          </a:bodyPr>
          <a:p>
            <a:r>
              <a:rPr lang="en-US" altLang="zh-CN"/>
              <a:t>1. </a:t>
            </a:r>
            <a:r>
              <a:rPr lang="zh-CN" altLang="en-US"/>
              <a:t>写入的数据的地址为插件的</a:t>
            </a:r>
            <a:r>
              <a:rPr lang="en-US" altLang="zh-CN"/>
              <a:t>stroage</a:t>
            </a:r>
            <a:r>
              <a:rPr lang="zh-CN" altLang="en-US"/>
              <a:t>，外部</a:t>
            </a:r>
            <a:r>
              <a:rPr lang="zh-CN" altLang="en-US"/>
              <a:t>没有</a:t>
            </a:r>
            <a:endParaRPr lang="zh-CN" altLang="en-US"/>
          </a:p>
          <a:p>
            <a:r>
              <a:rPr lang="zh-CN" altLang="en-US"/>
              <a:t>权限</a:t>
            </a:r>
            <a:r>
              <a:rPr lang="zh-CN" altLang="en-US"/>
              <a:t>访问。</a:t>
            </a:r>
            <a:endParaRPr lang="zh-CN" altLang="en-US"/>
          </a:p>
        </p:txBody>
      </p:sp>
      <p:sp>
        <p:nvSpPr>
          <p:cNvPr id="4" name="文本框 3"/>
          <p:cNvSpPr txBox="1"/>
          <p:nvPr/>
        </p:nvSpPr>
        <p:spPr>
          <a:xfrm>
            <a:off x="6028055" y="2032000"/>
            <a:ext cx="5208270" cy="368300"/>
          </a:xfrm>
          <a:prstGeom prst="rect">
            <a:avLst/>
          </a:prstGeom>
          <a:noFill/>
        </p:spPr>
        <p:txBody>
          <a:bodyPr wrap="none" rtlCol="0">
            <a:spAutoFit/>
          </a:bodyPr>
          <a:p>
            <a:r>
              <a:rPr lang="en-US" altLang="zh-CN"/>
              <a:t>2. </a:t>
            </a:r>
            <a:r>
              <a:rPr lang="zh-CN" altLang="en-US"/>
              <a:t>登录成功后会将账号数据进行清空，不进行</a:t>
            </a:r>
            <a:r>
              <a:rPr lang="zh-CN" altLang="en-US"/>
              <a:t>保存</a:t>
            </a:r>
            <a:endParaRPr lang="zh-CN" altLang="en-US"/>
          </a:p>
        </p:txBody>
      </p:sp>
      <p:sp>
        <p:nvSpPr>
          <p:cNvPr id="5" name="文本框 4"/>
          <p:cNvSpPr txBox="1"/>
          <p:nvPr/>
        </p:nvSpPr>
        <p:spPr>
          <a:xfrm>
            <a:off x="6028055" y="2578735"/>
            <a:ext cx="5440680" cy="1476375"/>
          </a:xfrm>
          <a:prstGeom prst="rect">
            <a:avLst/>
          </a:prstGeom>
          <a:noFill/>
        </p:spPr>
        <p:txBody>
          <a:bodyPr wrap="none" rtlCol="0">
            <a:spAutoFit/>
          </a:bodyPr>
          <a:p>
            <a:pPr algn="l"/>
            <a:r>
              <a:rPr lang="en-US" altLang="zh-CN"/>
              <a:t>3. </a:t>
            </a:r>
            <a:r>
              <a:rPr lang="zh-CN" altLang="en-US"/>
              <a:t>优点：跟用户手动登录一致，避免某些地址没有在</a:t>
            </a:r>
            <a:endParaRPr lang="zh-CN" altLang="en-US"/>
          </a:p>
          <a:p>
            <a:pPr algn="l"/>
            <a:r>
              <a:rPr lang="zh-CN" altLang="en-US"/>
              <a:t>代理地址上从而出现</a:t>
            </a:r>
            <a:r>
              <a:rPr lang="zh-CN" altLang="en-US">
                <a:sym typeface="+mn-ea"/>
              </a:rPr>
              <a:t>没有登录态的情况。通过插件能</a:t>
            </a:r>
            <a:endParaRPr lang="zh-CN" altLang="en-US">
              <a:sym typeface="+mn-ea"/>
            </a:endParaRPr>
          </a:p>
          <a:p>
            <a:pPr algn="l"/>
            <a:r>
              <a:rPr lang="zh-CN" altLang="en-US">
                <a:sym typeface="+mn-ea"/>
              </a:rPr>
              <a:t>够将其他系统与</a:t>
            </a:r>
            <a:r>
              <a:rPr lang="zh-CN" altLang="en-US">
                <a:sym typeface="+mn-ea"/>
              </a:rPr>
              <a:t>平台进行交互，比如在各个系统内的</a:t>
            </a:r>
            <a:endParaRPr lang="zh-CN" altLang="en-US">
              <a:sym typeface="+mn-ea"/>
            </a:endParaRPr>
          </a:p>
          <a:p>
            <a:pPr algn="l"/>
            <a:r>
              <a:rPr lang="zh-CN" altLang="en-US">
                <a:sym typeface="+mn-ea"/>
              </a:rPr>
              <a:t>右下角</a:t>
            </a:r>
            <a:r>
              <a:rPr lang="zh-CN" altLang="en-US"/>
              <a:t>提供一键回到平台</a:t>
            </a:r>
            <a:r>
              <a:rPr lang="zh-CN" altLang="en-US"/>
              <a:t>功能。</a:t>
            </a:r>
            <a:endParaRPr lang="zh-CN" altLang="en-US"/>
          </a:p>
          <a:p>
            <a:endParaRPr lang="zh-CN" altLang="en-US"/>
          </a:p>
        </p:txBody>
      </p:sp>
      <p:sp>
        <p:nvSpPr>
          <p:cNvPr id="6" name="文本框 5"/>
          <p:cNvSpPr txBox="1"/>
          <p:nvPr/>
        </p:nvSpPr>
        <p:spPr>
          <a:xfrm>
            <a:off x="6028055" y="4013200"/>
            <a:ext cx="5665470" cy="645160"/>
          </a:xfrm>
          <a:prstGeom prst="rect">
            <a:avLst/>
          </a:prstGeom>
          <a:noFill/>
        </p:spPr>
        <p:txBody>
          <a:bodyPr wrap="none" rtlCol="0">
            <a:spAutoFit/>
          </a:bodyPr>
          <a:p>
            <a:pPr algn="l"/>
            <a:r>
              <a:rPr lang="en-US" altLang="zh-CN"/>
              <a:t>4. </a:t>
            </a:r>
            <a:r>
              <a:rPr lang="zh-CN" altLang="en-US"/>
              <a:t>缺点：不是真正意义上的单点登录，需要额外装</a:t>
            </a:r>
            <a:r>
              <a:rPr lang="zh-CN" altLang="en-US"/>
              <a:t>插件</a:t>
            </a:r>
            <a:endParaRPr lang="zh-CN" altLang="en-US"/>
          </a:p>
          <a:p>
            <a:pPr algn="l"/>
            <a:r>
              <a:rPr lang="zh-CN" altLang="en-US"/>
              <a:t>登录过程</a:t>
            </a:r>
            <a:r>
              <a:rPr lang="zh-CN" altLang="en-US"/>
              <a:t>繁琐。</a:t>
            </a: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1000"/>
                                        <p:tgtEl>
                                          <p:spTgt spid="1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2" grpId="0" animBg="1"/>
      <p:bldP spid="194" grpId="0" animBg="1"/>
      <p:bldP spid="1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88"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89"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a:t>
            </a:r>
            <a:endParaRPr lang="en-US" sz="1100"/>
          </a:p>
        </p:txBody>
      </p:sp>
      <p:sp>
        <p:nvSpPr>
          <p:cNvPr id="190" name="TextBox 3"/>
          <p:cNvSpPr txBox="1"/>
          <p:nvPr/>
        </p:nvSpPr>
        <p:spPr>
          <a:xfrm>
            <a:off x="711695" y="895248"/>
            <a:ext cx="1866405"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产品体验</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2" name="TextBox 5"/>
          <p:cNvSpPr txBox="1"/>
          <p:nvPr/>
        </p:nvSpPr>
        <p:spPr>
          <a:xfrm>
            <a:off x="6447460" y="3777755"/>
            <a:ext cx="2442985" cy="10223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FFFFFF"/>
                </a:solidFill>
                <a:latin typeface="微软雅黑" panose="020B0503020204020204" charset="-122"/>
                <a:ea typeface="微软雅黑" panose="020B0503020204020204" charset="-122"/>
              </a:rPr>
              <a:t>React+Ts开发经验，小程序，SSR尝试,webpack,vscode插件，CLI脚手架</a:t>
            </a:r>
            <a:endParaRPr lang="en-US" sz="1100"/>
          </a:p>
          <a:p>
            <a:pPr latinLnBrk="1">
              <a:lnSpc>
                <a:spcPct val="113000"/>
              </a:lnSpc>
            </a:pPr>
            <a:endParaRPr lang="en-US" sz="1400" b="0">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447460" y="3409455"/>
            <a:ext cx="3429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05</a:t>
            </a:r>
            <a:endParaRPr lang="en-US" sz="1100"/>
          </a:p>
        </p:txBody>
      </p:sp>
      <p:sp>
        <p:nvSpPr>
          <p:cNvPr id="194" name="TextBox 7"/>
          <p:cNvSpPr txBox="1"/>
          <p:nvPr/>
        </p:nvSpPr>
        <p:spPr>
          <a:xfrm>
            <a:off x="6828460" y="3409455"/>
            <a:ext cx="7493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有进步</a:t>
            </a:r>
            <a:endParaRPr lang="en-US" sz="1100"/>
          </a:p>
        </p:txBody>
      </p:sp>
      <p:sp>
        <p:nvSpPr>
          <p:cNvPr id="195" name="TextBox 8"/>
          <p:cNvSpPr txBox="1"/>
          <p:nvPr/>
        </p:nvSpPr>
        <p:spPr>
          <a:xfrm>
            <a:off x="9664700" y="6169495"/>
            <a:ext cx="1892300" cy="234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200" b="0" spc="500">
                <a:solidFill>
                  <a:srgbClr val="0000EE"/>
                </a:solidFill>
                <a:latin typeface="微软雅黑" panose="020B0503020204020204" charset="-122"/>
                <a:ea typeface="微软雅黑" panose="020B0503020204020204" charset="-122"/>
              </a:rPr>
              <a:t>mycaigou.com</a:t>
            </a:r>
            <a:endParaRPr lang="en-US" sz="1100"/>
          </a:p>
        </p:txBody>
      </p:sp>
      <p:sp>
        <p:nvSpPr>
          <p:cNvPr id="196" name="Freeform 9"/>
          <p:cNvSpPr/>
          <p:nvPr/>
        </p:nvSpPr>
        <p:spPr>
          <a:xfrm>
            <a:off x="4191584" y="1165822"/>
            <a:ext cx="2727592" cy="1296287"/>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27000" rIns="127000" rtlCol="0" anchor="ctr"/>
          <a:lstStyle/>
          <a:p>
            <a:pPr algn="l"/>
            <a:endParaRPr lang="en-US" sz="1100"/>
          </a:p>
        </p:txBody>
      </p:sp>
      <p:sp>
        <p:nvSpPr>
          <p:cNvPr id="197" name="Freeform 10"/>
          <p:cNvSpPr/>
          <p:nvPr/>
        </p:nvSpPr>
        <p:spPr>
          <a:xfrm>
            <a:off x="4300563" y="1117397"/>
            <a:ext cx="2745880" cy="1311721"/>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27000" rIns="127000" rtlCol="0" anchor="ctr"/>
          <a:lstStyle/>
          <a:p>
            <a:pPr algn="l"/>
            <a:endParaRPr lang="en-US" sz="1100"/>
          </a:p>
        </p:txBody>
      </p:sp>
      <p:sp>
        <p:nvSpPr>
          <p:cNvPr id="198" name="Freeform 11"/>
          <p:cNvSpPr/>
          <p:nvPr/>
        </p:nvSpPr>
        <p:spPr>
          <a:xfrm>
            <a:off x="616750" y="1754986"/>
            <a:ext cx="2727592" cy="1296287"/>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27000" rIns="127000" rtlCol="0" anchor="ctr"/>
          <a:lstStyle/>
          <a:p>
            <a:pPr algn="l"/>
            <a:endParaRPr lang="en-US" sz="1100"/>
          </a:p>
        </p:txBody>
      </p:sp>
      <p:sp>
        <p:nvSpPr>
          <p:cNvPr id="199" name="Freeform 12"/>
          <p:cNvSpPr/>
          <p:nvPr/>
        </p:nvSpPr>
        <p:spPr>
          <a:xfrm>
            <a:off x="718515" y="1665757"/>
            <a:ext cx="2523744" cy="1272629"/>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27000" rIns="127000" rtlCol="0" anchor="ctr"/>
          <a:lstStyle/>
          <a:p>
            <a:pPr algn="l"/>
            <a:endParaRPr lang="en-US" sz="1100"/>
          </a:p>
        </p:txBody>
      </p:sp>
      <p:pic>
        <p:nvPicPr>
          <p:cNvPr id="200" name="Picture 13"/>
          <p:cNvPicPr>
            <a:picLocks noChangeAspect="1"/>
          </p:cNvPicPr>
          <p:nvPr/>
        </p:nvPicPr>
        <p:blipFill>
          <a:blip r:embed="rId3"/>
          <a:stretch>
            <a:fillRect/>
          </a:stretch>
        </p:blipFill>
        <p:spPr>
          <a:xfrm>
            <a:off x="4420146" y="1237386"/>
            <a:ext cx="2270021" cy="1153054"/>
          </a:xfrm>
          <a:prstGeom prst="rect">
            <a:avLst/>
          </a:prstGeom>
        </p:spPr>
      </p:pic>
      <p:pic>
        <p:nvPicPr>
          <p:cNvPr id="201" name="Picture 14"/>
          <p:cNvPicPr>
            <a:picLocks noChangeAspect="1"/>
          </p:cNvPicPr>
          <p:nvPr/>
        </p:nvPicPr>
        <p:blipFill>
          <a:blip r:embed="rId4"/>
          <a:stretch>
            <a:fillRect/>
          </a:stretch>
        </p:blipFill>
        <p:spPr>
          <a:xfrm>
            <a:off x="799173" y="1695806"/>
            <a:ext cx="2362095" cy="1199789"/>
          </a:xfrm>
          <a:prstGeom prst="rect">
            <a:avLst/>
          </a:prstGeom>
        </p:spPr>
      </p:pic>
      <p:sp>
        <p:nvSpPr>
          <p:cNvPr id="202" name="Freeform 15"/>
          <p:cNvSpPr/>
          <p:nvPr/>
        </p:nvSpPr>
        <p:spPr>
          <a:xfrm>
            <a:off x="7664742" y="1577975"/>
            <a:ext cx="2727592" cy="1296287"/>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27000" rIns="127000" rtlCol="0" anchor="ctr"/>
          <a:lstStyle/>
          <a:p>
            <a:pPr algn="l"/>
            <a:endParaRPr lang="en-US" sz="1100"/>
          </a:p>
        </p:txBody>
      </p:sp>
      <p:sp>
        <p:nvSpPr>
          <p:cNvPr id="203" name="Freeform 16"/>
          <p:cNvSpPr/>
          <p:nvPr/>
        </p:nvSpPr>
        <p:spPr>
          <a:xfrm>
            <a:off x="7766342" y="1489075"/>
            <a:ext cx="2523744" cy="1272629"/>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27000" rIns="127000" rtlCol="0" anchor="ctr"/>
          <a:lstStyle/>
          <a:p>
            <a:pPr algn="l"/>
            <a:endParaRPr lang="en-US" sz="1100"/>
          </a:p>
        </p:txBody>
      </p:sp>
      <p:pic>
        <p:nvPicPr>
          <p:cNvPr id="204" name="Picture 17"/>
          <p:cNvPicPr>
            <a:picLocks noChangeAspect="1"/>
          </p:cNvPicPr>
          <p:nvPr/>
        </p:nvPicPr>
        <p:blipFill>
          <a:blip r:embed="rId5"/>
          <a:stretch>
            <a:fillRect/>
          </a:stretch>
        </p:blipFill>
        <p:spPr>
          <a:xfrm>
            <a:off x="7912100" y="1539583"/>
            <a:ext cx="2306483" cy="1171561"/>
          </a:xfrm>
          <a:prstGeom prst="rect">
            <a:avLst/>
          </a:prstGeom>
        </p:spPr>
      </p:pic>
      <p:pic>
        <p:nvPicPr>
          <p:cNvPr id="205" name="Picture 18"/>
          <p:cNvPicPr>
            <a:picLocks noChangeAspect="1"/>
          </p:cNvPicPr>
          <p:nvPr/>
        </p:nvPicPr>
        <p:blipFill>
          <a:blip r:embed="rId6"/>
          <a:stretch>
            <a:fillRect/>
          </a:stretch>
        </p:blipFill>
        <p:spPr>
          <a:xfrm>
            <a:off x="152375" y="3129102"/>
            <a:ext cx="5778500" cy="3025975"/>
          </a:xfrm>
          <a:prstGeom prst="rect">
            <a:avLst/>
          </a:prstGeom>
        </p:spPr>
      </p:pic>
      <p:sp>
        <p:nvSpPr>
          <p:cNvPr id="206" name="Freeform 19"/>
          <p:cNvSpPr/>
          <p:nvPr/>
        </p:nvSpPr>
        <p:spPr>
          <a:xfrm>
            <a:off x="7155511" y="3290684"/>
            <a:ext cx="2727592" cy="1296287"/>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27000" rIns="127000" rtlCol="0" anchor="ctr"/>
          <a:lstStyle/>
          <a:p>
            <a:pPr algn="l"/>
            <a:endParaRPr lang="en-US" sz="1100"/>
          </a:p>
        </p:txBody>
      </p:sp>
      <p:sp>
        <p:nvSpPr>
          <p:cNvPr id="207" name="Freeform 20"/>
          <p:cNvSpPr/>
          <p:nvPr/>
        </p:nvSpPr>
        <p:spPr>
          <a:xfrm>
            <a:off x="7257111" y="3239884"/>
            <a:ext cx="2745880" cy="1311721"/>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27000" rIns="127000" rtlCol="0" anchor="ctr"/>
          <a:lstStyle/>
          <a:p>
            <a:pPr algn="l"/>
            <a:endParaRPr lang="en-US" sz="1100"/>
          </a:p>
        </p:txBody>
      </p:sp>
      <p:pic>
        <p:nvPicPr>
          <p:cNvPr id="208" name="Picture 21"/>
          <p:cNvPicPr>
            <a:picLocks noChangeAspect="1"/>
          </p:cNvPicPr>
          <p:nvPr/>
        </p:nvPicPr>
        <p:blipFill>
          <a:blip r:embed="rId7"/>
          <a:stretch>
            <a:fillRect/>
          </a:stretch>
        </p:blipFill>
        <p:spPr>
          <a:xfrm>
            <a:off x="7354532" y="3313582"/>
            <a:ext cx="2537514" cy="125001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1000"/>
                                        <p:tgtEl>
                                          <p:spTgt spid="20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1000"/>
                                        <p:tgtEl>
                                          <p:spTgt spid="20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7"/>
                                        </p:tgtEl>
                                        <p:attrNameLst>
                                          <p:attrName>style.visibility</p:attrName>
                                        </p:attrNameLst>
                                      </p:cBhvr>
                                      <p:to>
                                        <p:strVal val="visible"/>
                                      </p:to>
                                    </p:set>
                                    <p:animEffect transition="in" filter="fade">
                                      <p:cBhvr>
                                        <p:cTn id="64" dur="1000"/>
                                        <p:tgtEl>
                                          <p:spTgt spid="2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8"/>
                                        </p:tgtEl>
                                        <p:attrNameLst>
                                          <p:attrName>style.visibility</p:attrName>
                                        </p:attrNameLst>
                                      </p:cBhvr>
                                      <p:to>
                                        <p:strVal val="visible"/>
                                      </p:to>
                                    </p:set>
                                    <p:animEffect transition="in" filter="fade">
                                      <p:cBhvr>
                                        <p:cTn id="6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5" grpId="0" bldLvl="0" animBg="1"/>
      <p:bldP spid="206" grpId="0" bldLvl="0" animBg="1"/>
      <p:bldP spid="207" grpId="0" bldLvl="0" animBg="1"/>
      <p:bldP spid="20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09" name="Freeform 1"/>
          <p:cNvSpPr/>
          <p:nvPr/>
        </p:nvSpPr>
        <p:spPr>
          <a:xfrm>
            <a:off x="10731500" y="4470400"/>
            <a:ext cx="667385" cy="1904365"/>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27000" rIns="127000" rtlCol="0" anchor="ctr"/>
          <a:lstStyle/>
          <a:p>
            <a:pPr algn="l"/>
            <a:endParaRPr lang="en-US" sz="1100"/>
          </a:p>
        </p:txBody>
      </p:sp>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04</a:t>
            </a:r>
            <a:r>
              <a:rPr lang="en-US" sz="1800" b="1" spc="100">
                <a:solidFill>
                  <a:srgbClr val="31859B"/>
                </a:solidFill>
                <a:latin typeface="微软雅黑" panose="020B0503020204020204" charset="-122"/>
                <a:ea typeface="微软雅黑" panose="020B0503020204020204" charset="-122"/>
              </a:rPr>
              <a:t>.Vscode插件</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0" name="TextBox 3"/>
          <p:cNvSpPr txBox="1"/>
          <p:nvPr/>
        </p:nvSpPr>
        <p:spPr>
          <a:xfrm>
            <a:off x="749160" y="864768"/>
            <a:ext cx="1866405"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zh-CN" altLang="en-US" sz="1800" b="1" spc="100">
                <a:solidFill>
                  <a:srgbClr val="31859B"/>
                </a:solidFill>
                <a:latin typeface="微软雅黑" panose="020B0503020204020204" charset="-122"/>
                <a:ea typeface="微软雅黑" panose="020B0503020204020204" charset="-122"/>
              </a:rPr>
              <a:t>背景</a:t>
            </a:r>
            <a:endParaRPr lang="zh-CN" altLang="en-US" sz="1800" b="1" spc="100">
              <a:solidFill>
                <a:srgbClr val="31859B"/>
              </a:solidFill>
              <a:latin typeface="微软雅黑" panose="020B0503020204020204" charset="-122"/>
              <a:ea typeface="微软雅黑" panose="020B0503020204020204" charset="-122"/>
            </a:endParaRPr>
          </a:p>
        </p:txBody>
      </p:sp>
      <p:sp>
        <p:nvSpPr>
          <p:cNvPr id="2" name="文本框 1"/>
          <p:cNvSpPr txBox="1"/>
          <p:nvPr/>
        </p:nvSpPr>
        <p:spPr>
          <a:xfrm>
            <a:off x="520700" y="1518285"/>
            <a:ext cx="10473690" cy="645160"/>
          </a:xfrm>
          <a:prstGeom prst="rect">
            <a:avLst/>
          </a:prstGeom>
          <a:noFill/>
        </p:spPr>
        <p:txBody>
          <a:bodyPr wrap="square" rtlCol="0">
            <a:spAutoFit/>
          </a:bodyPr>
          <a:p>
            <a:r>
              <a:rPr lang="zh-CN" altLang="en-US"/>
              <a:t>在日常开发中，标准的编辑器功能难免有些功能无法</a:t>
            </a:r>
            <a:r>
              <a:rPr lang="en-US" altLang="zh-CN"/>
              <a:t> </a:t>
            </a:r>
            <a:r>
              <a:rPr lang="zh-CN" altLang="en-US"/>
              <a:t>满足需求，结合个人和项目情况，开发满足自身编码需求的插件能够很好提升日常的开发</a:t>
            </a:r>
            <a:r>
              <a:rPr lang="zh-CN" altLang="en-US"/>
              <a:t>效率。</a:t>
            </a:r>
            <a:endParaRPr lang="zh-CN" altLang="en-US"/>
          </a:p>
        </p:txBody>
      </p:sp>
      <p:pic>
        <p:nvPicPr>
          <p:cNvPr id="4" name="图片 3"/>
          <p:cNvPicPr>
            <a:picLocks noChangeAspect="1"/>
          </p:cNvPicPr>
          <p:nvPr/>
        </p:nvPicPr>
        <p:blipFill>
          <a:blip r:embed="rId3"/>
          <a:stretch>
            <a:fillRect/>
          </a:stretch>
        </p:blipFill>
        <p:spPr>
          <a:xfrm>
            <a:off x="673100" y="2184400"/>
            <a:ext cx="5311140" cy="393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09" name="Freeform 1"/>
          <p:cNvSpPr/>
          <p:nvPr/>
        </p:nvSpPr>
        <p:spPr>
          <a:xfrm>
            <a:off x="10731500" y="4470400"/>
            <a:ext cx="667385" cy="1904365"/>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27000" rIns="127000" rtlCol="0" anchor="ctr"/>
          <a:lstStyle/>
          <a:p>
            <a:pPr algn="l"/>
            <a:endParaRPr lang="en-US" sz="1100"/>
          </a:p>
        </p:txBody>
      </p:sp>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04</a:t>
            </a:r>
            <a:r>
              <a:rPr lang="en-US" sz="1800" b="1" spc="100">
                <a:solidFill>
                  <a:srgbClr val="31859B"/>
                </a:solidFill>
                <a:latin typeface="微软雅黑" panose="020B0503020204020204" charset="-122"/>
                <a:ea typeface="微软雅黑" panose="020B0503020204020204" charset="-122"/>
              </a:rPr>
              <a:t>. Vscode插件</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0" name="TextBox 3"/>
          <p:cNvSpPr txBox="1"/>
          <p:nvPr/>
        </p:nvSpPr>
        <p:spPr>
          <a:xfrm>
            <a:off x="749160" y="864768"/>
            <a:ext cx="1866405"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zh-CN" altLang="en-US" sz="1800" b="1" spc="100">
                <a:solidFill>
                  <a:srgbClr val="31859B"/>
                </a:solidFill>
                <a:latin typeface="微软雅黑" panose="020B0503020204020204" charset="-122"/>
                <a:ea typeface="微软雅黑" panose="020B0503020204020204" charset="-122"/>
              </a:rPr>
              <a:t>功能</a:t>
            </a:r>
            <a:r>
              <a:rPr lang="zh-CN" altLang="en-US" sz="1800" b="1" spc="100">
                <a:solidFill>
                  <a:srgbClr val="31859B"/>
                </a:solidFill>
                <a:latin typeface="微软雅黑" panose="020B0503020204020204" charset="-122"/>
                <a:ea typeface="微软雅黑" panose="020B0503020204020204" charset="-122"/>
              </a:rPr>
              <a:t>预览</a:t>
            </a:r>
            <a:endParaRPr lang="zh-CN" altLang="en-US" sz="1800" b="1" spc="100">
              <a:solidFill>
                <a:srgbClr val="31859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191" grpId="0" bldLvl="0" animBg="1"/>
      <p:bldP spid="19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en-US" sz="1800" b="1" spc="100">
                <a:solidFill>
                  <a:srgbClr val="31859B"/>
                </a:solidFill>
                <a:latin typeface="微软雅黑" panose="020B0503020204020204" charset="-122"/>
                <a:ea typeface="微软雅黑" panose="020B0503020204020204" charset="-122"/>
              </a:rPr>
              <a:t>05. </a:t>
            </a:r>
            <a:r>
              <a:rPr lang="zh-CN" altLang="en-US" sz="1800" b="1" spc="100">
                <a:solidFill>
                  <a:srgbClr val="31859B"/>
                </a:solidFill>
                <a:latin typeface="微软雅黑" panose="020B0503020204020204" charset="-122"/>
                <a:ea typeface="微软雅黑" panose="020B0503020204020204" charset="-122"/>
              </a:rPr>
              <a:t>总结</a:t>
            </a:r>
            <a:endParaRPr lang="zh-CN" altLang="en-US" sz="1800" b="1" spc="100">
              <a:solidFill>
                <a:srgbClr val="31859B"/>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12" name="Freeform 1"/>
          <p:cNvSpPr/>
          <p:nvPr/>
        </p:nvSpPr>
        <p:spPr>
          <a:xfrm>
            <a:off x="5854700" y="2184400"/>
            <a:ext cx="2605405" cy="1129665"/>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143340" y="1086557"/>
            <a:ext cx="3310601" cy="4616241"/>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159500" y="2489200"/>
            <a:ext cx="1825625" cy="613410"/>
          </a:xfrm>
          <a:prstGeom prst="rect">
            <a:avLst/>
          </a:prstGeom>
        </p:spPr>
        <p:txBody>
          <a:bodyPr wrap="square" lIns="127000" tIns="63500" rIns="127000" bIns="63500" rtlCol="0" anchor="t">
            <a:spAutoFit/>
          </a:bodyPr>
          <a:lstStyle/>
          <a:p>
            <a:pPr algn="l" latinLnBrk="1">
              <a:lnSpc>
                <a:spcPct val="113000"/>
              </a:lnSpc>
            </a:pPr>
            <a:r>
              <a:rPr lang="zh-CN" altLang="en-US" sz="2800" spc="100">
                <a:solidFill>
                  <a:srgbClr val="31859B"/>
                </a:solidFill>
                <a:latin typeface="微软雅黑" panose="020B0503020204020204" charset="-122"/>
                <a:ea typeface="微软雅黑" panose="020B0503020204020204" charset="-122"/>
              </a:rPr>
              <a:t>互动交流</a:t>
            </a:r>
            <a:endParaRPr lang="zh-CN" altLang="en-US" sz="2800" spc="100">
              <a:solidFill>
                <a:srgbClr val="31859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9" name="Freeform 1"/>
          <p:cNvSpPr/>
          <p:nvPr/>
        </p:nvSpPr>
        <p:spPr>
          <a:xfrm>
            <a:off x="-292100" y="279400"/>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p>
            <a:pPr algn="l"/>
            <a:endParaRPr lang="en-US" sz="1100"/>
          </a:p>
        </p:txBody>
      </p:sp>
      <p:sp>
        <p:nvSpPr>
          <p:cNvPr id="30" name="TextBox 2"/>
          <p:cNvSpPr txBox="1"/>
          <p:nvPr/>
        </p:nvSpPr>
        <p:spPr>
          <a:xfrm>
            <a:off x="101549" y="165621"/>
            <a:ext cx="2966098"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31" name="TextBox 3"/>
          <p:cNvSpPr txBox="1"/>
          <p:nvPr/>
        </p:nvSpPr>
        <p:spPr>
          <a:xfrm>
            <a:off x="168745" y="1435100"/>
            <a:ext cx="6712014" cy="9271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p>
        </p:txBody>
      </p:sp>
      <p:sp>
        <p:nvSpPr>
          <p:cNvPr id="32"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33" name="Freeform 5"/>
          <p:cNvSpPr/>
          <p:nvPr/>
        </p:nvSpPr>
        <p:spPr>
          <a:xfrm rot="10800000">
            <a:off x="10123830" y="6061316"/>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p>
            <a:pPr algn="l"/>
            <a:endParaRPr lang="en-US" sz="1100"/>
          </a:p>
        </p:txBody>
      </p:sp>
      <p:sp>
        <p:nvSpPr>
          <p:cNvPr id="34" name="Freeform 6"/>
          <p:cNvSpPr/>
          <p:nvPr/>
        </p:nvSpPr>
        <p:spPr>
          <a:xfrm rot="16200000">
            <a:off x="10443388" y="5732526"/>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p>
            <a:pPr algn="l"/>
            <a:endParaRPr lang="en-US" sz="1100"/>
          </a:p>
        </p:txBody>
      </p:sp>
      <p:sp>
        <p:nvSpPr>
          <p:cNvPr id="35" name="TextBox 7"/>
          <p:cNvSpPr txBox="1"/>
          <p:nvPr/>
        </p:nvSpPr>
        <p:spPr>
          <a:xfrm>
            <a:off x="218084" y="862127"/>
            <a:ext cx="19558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36" name="TextBox 8"/>
          <p:cNvSpPr txBox="1"/>
          <p:nvPr/>
        </p:nvSpPr>
        <p:spPr>
          <a:xfrm>
            <a:off x="168745" y="2951467"/>
            <a:ext cx="5596966" cy="3937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37" name="Picture 9"/>
          <p:cNvPicPr>
            <a:picLocks noChangeAspect="1"/>
          </p:cNvPicPr>
          <p:nvPr/>
        </p:nvPicPr>
        <p:blipFill>
          <a:blip r:embed="rId2"/>
          <a:stretch>
            <a:fillRect/>
          </a:stretch>
        </p:blipFill>
        <p:spPr>
          <a:xfrm>
            <a:off x="326669" y="2184006"/>
            <a:ext cx="5214061" cy="626770"/>
          </a:xfrm>
          <a:prstGeom prst="rect">
            <a:avLst/>
          </a:prstGeom>
        </p:spPr>
      </p:pic>
      <p:sp>
        <p:nvSpPr>
          <p:cNvPr id="38" name="TextBox 10"/>
          <p:cNvSpPr txBox="1"/>
          <p:nvPr/>
        </p:nvSpPr>
        <p:spPr>
          <a:xfrm>
            <a:off x="168669" y="3465614"/>
            <a:ext cx="5633098" cy="3937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9" name="Freeform 11"/>
          <p:cNvSpPr/>
          <p:nvPr/>
        </p:nvSpPr>
        <p:spPr>
          <a:xfrm>
            <a:off x="206769" y="4427931"/>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p>
            <a:pPr algn="l"/>
            <a:endParaRPr lang="en-US" sz="1100"/>
          </a:p>
        </p:txBody>
      </p:sp>
      <p:sp>
        <p:nvSpPr>
          <p:cNvPr id="40" name="TextBox 12"/>
          <p:cNvSpPr txBox="1"/>
          <p:nvPr/>
        </p:nvSpPr>
        <p:spPr>
          <a:xfrm>
            <a:off x="207010" y="4072255"/>
            <a:ext cx="127952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41" name="TextBox 13"/>
          <p:cNvSpPr txBox="1"/>
          <p:nvPr/>
        </p:nvSpPr>
        <p:spPr>
          <a:xfrm>
            <a:off x="406400" y="4800600"/>
            <a:ext cx="54927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42" name="TextBox 14"/>
          <p:cNvSpPr txBox="1"/>
          <p:nvPr/>
        </p:nvSpPr>
        <p:spPr>
          <a:xfrm>
            <a:off x="406400" y="5241925"/>
            <a:ext cx="57340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43" name="TextBox 15"/>
          <p:cNvSpPr txBox="1"/>
          <p:nvPr/>
        </p:nvSpPr>
        <p:spPr>
          <a:xfrm>
            <a:off x="406400" y="5702300"/>
            <a:ext cx="30734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44" name="Picture 16"/>
          <p:cNvPicPr>
            <a:picLocks noChangeAspect="1"/>
          </p:cNvPicPr>
          <p:nvPr/>
        </p:nvPicPr>
        <p:blipFill>
          <a:blip r:embed="rId3"/>
          <a:stretch>
            <a:fillRect/>
          </a:stretch>
        </p:blipFill>
        <p:spPr>
          <a:xfrm>
            <a:off x="7249527" y="1379538"/>
            <a:ext cx="3012649" cy="329406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bldLvl="0" animBg="1"/>
      <p:bldP spid="41" grpId="0" animBg="1"/>
      <p:bldP spid="42"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45" name="Freeform 1"/>
          <p:cNvSpPr/>
          <p:nvPr/>
        </p:nvSpPr>
        <p:spPr>
          <a:xfrm>
            <a:off x="-292100" y="279400"/>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p>
            <a:pPr algn="l"/>
            <a:endParaRPr lang="en-US" sz="1100"/>
          </a:p>
        </p:txBody>
      </p:sp>
      <p:sp>
        <p:nvSpPr>
          <p:cNvPr id="46" name="TextBox 2"/>
          <p:cNvSpPr txBox="1"/>
          <p:nvPr/>
        </p:nvSpPr>
        <p:spPr>
          <a:xfrm>
            <a:off x="101549" y="165621"/>
            <a:ext cx="2966098"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47" name="TextBox 3"/>
          <p:cNvSpPr txBox="1"/>
          <p:nvPr/>
        </p:nvSpPr>
        <p:spPr>
          <a:xfrm>
            <a:off x="168910" y="1435100"/>
            <a:ext cx="5998210" cy="913765"/>
          </a:xfrm>
          <a:prstGeom prst="rect">
            <a:avLst/>
          </a:prstGeom>
          <a:solidFill>
            <a:srgbClr val="FFFFFF">
              <a:alpha val="0"/>
            </a:srgbClr>
          </a:solidFill>
        </p:spPr>
        <p:txBody>
          <a:bodyPr wrap="square"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a:t>
            </a:r>
            <a:r>
              <a:rPr lang="en-US" sz="1400">
                <a:solidFill>
                  <a:srgbClr val="212121"/>
                </a:solidFill>
                <a:latin typeface="微软雅黑" panose="020B0503020204020204" charset="-122"/>
                <a:ea typeface="微软雅黑" panose="020B0503020204020204" charset="-122"/>
              </a:rPr>
              <a:t>CommonsChunkPlugin，进行公共模块提取，主要是第三方库以及代码引入最多的formComponent文件。</a:t>
            </a:r>
            <a:endParaRPr lang="en-US" sz="1100"/>
          </a:p>
        </p:txBody>
      </p:sp>
      <p:sp>
        <p:nvSpPr>
          <p:cNvPr id="48"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49" name="Freeform 5"/>
          <p:cNvSpPr/>
          <p:nvPr/>
        </p:nvSpPr>
        <p:spPr>
          <a:xfrm rot="10800000">
            <a:off x="10349776" y="570137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p>
            <a:pPr algn="l"/>
            <a:endParaRPr lang="en-US" sz="1100"/>
          </a:p>
        </p:txBody>
      </p:sp>
      <p:sp>
        <p:nvSpPr>
          <p:cNvPr id="50" name="Freeform 6"/>
          <p:cNvSpPr/>
          <p:nvPr/>
        </p:nvSpPr>
        <p:spPr>
          <a:xfrm rot="16200000">
            <a:off x="10736605" y="5365280"/>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p>
            <a:pPr algn="l"/>
            <a:endParaRPr lang="en-US" sz="1100"/>
          </a:p>
        </p:txBody>
      </p:sp>
      <p:sp>
        <p:nvSpPr>
          <p:cNvPr id="51" name="TextBox 7"/>
          <p:cNvSpPr txBox="1"/>
          <p:nvPr/>
        </p:nvSpPr>
        <p:spPr>
          <a:xfrm>
            <a:off x="217805" y="862330"/>
            <a:ext cx="132588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52" name="TextBox 8"/>
          <p:cNvSpPr txBox="1"/>
          <p:nvPr/>
        </p:nvSpPr>
        <p:spPr>
          <a:xfrm>
            <a:off x="217881" y="2464486"/>
            <a:ext cx="5875503" cy="9271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a:t>
            </a:r>
            <a:r>
              <a:rPr lang="en-US" sz="1400">
                <a:solidFill>
                  <a:srgbClr val="212121"/>
                </a:solidFill>
                <a:latin typeface="微软雅黑" panose="020B0503020204020204" charset="-122"/>
                <a:ea typeface="微软雅黑" panose="020B0503020204020204" charset="-122"/>
              </a:rPr>
              <a:t>HappyPack主要针对这些loader多开几个线程来进行打包，提高编译速度。</a:t>
            </a:r>
            <a:endParaRPr lang="en-US" sz="1100"/>
          </a:p>
        </p:txBody>
      </p:sp>
      <p:sp>
        <p:nvSpPr>
          <p:cNvPr id="53" name="TextBox 9"/>
          <p:cNvSpPr txBox="1"/>
          <p:nvPr/>
        </p:nvSpPr>
        <p:spPr>
          <a:xfrm>
            <a:off x="217970" y="3492500"/>
            <a:ext cx="6062116" cy="6604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a:t>
            </a:r>
            <a:r>
              <a:rPr lang="en-US" sz="1400">
                <a:solidFill>
                  <a:srgbClr val="212121"/>
                </a:solidFill>
                <a:latin typeface="微软雅黑" panose="020B0503020204020204" charset="-122"/>
                <a:ea typeface="微软雅黑" panose="020B0503020204020204" charset="-122"/>
              </a:rPr>
              <a:t>Loadable来进行引入，使得支持懒加载功能。减少首屏加载资源的数量。</a:t>
            </a:r>
            <a:endParaRPr lang="en-US" sz="1100"/>
          </a:p>
        </p:txBody>
      </p:sp>
      <p:pic>
        <p:nvPicPr>
          <p:cNvPr id="54" name="Picture 10"/>
          <p:cNvPicPr>
            <a:picLocks noChangeAspect="1"/>
          </p:cNvPicPr>
          <p:nvPr/>
        </p:nvPicPr>
        <p:blipFill>
          <a:blip r:embed="rId2"/>
          <a:stretch>
            <a:fillRect/>
          </a:stretch>
        </p:blipFill>
        <p:spPr>
          <a:xfrm>
            <a:off x="6386652" y="1435100"/>
            <a:ext cx="4580289" cy="3336768"/>
          </a:xfrm>
          <a:prstGeom prst="rect">
            <a:avLst/>
          </a:prstGeom>
        </p:spPr>
      </p:pic>
      <p:pic>
        <p:nvPicPr>
          <p:cNvPr id="55" name="Picture 11"/>
          <p:cNvPicPr>
            <a:picLocks noChangeAspect="1"/>
          </p:cNvPicPr>
          <p:nvPr/>
        </p:nvPicPr>
        <p:blipFill>
          <a:blip r:embed="rId3"/>
          <a:stretch>
            <a:fillRect/>
          </a:stretch>
        </p:blipFill>
        <p:spPr>
          <a:xfrm>
            <a:off x="6246495" y="1317625"/>
            <a:ext cx="4935220" cy="4721225"/>
          </a:xfrm>
          <a:prstGeom prst="rect">
            <a:avLst/>
          </a:prstGeom>
        </p:spPr>
      </p:pic>
      <p:sp>
        <p:nvSpPr>
          <p:cNvPr id="56" name="TextBox 12"/>
          <p:cNvSpPr txBox="1"/>
          <p:nvPr/>
        </p:nvSpPr>
        <p:spPr>
          <a:xfrm>
            <a:off x="8140700" y="1017905"/>
            <a:ext cx="1437005" cy="233680"/>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a:t>
            </a:r>
            <a:r>
              <a:rPr lang="en-US" sz="1200" b="0">
                <a:solidFill>
                  <a:srgbClr val="42464B"/>
                </a:solidFill>
                <a:latin typeface="微软雅黑" panose="020B0503020204020204" charset="-122"/>
                <a:ea typeface="微软雅黑" panose="020B0503020204020204" charset="-122"/>
              </a:rPr>
              <a:t>码体积分布图</a:t>
            </a:r>
            <a:endParaRPr lang="en-US" sz="12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10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10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10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bldLvl="0" animBg="1"/>
      <p:bldP spid="48" grpId="0" animBg="1"/>
      <p:bldP spid="49" grpId="0" animBg="1"/>
      <p:bldP spid="50" grpId="0" animBg="1"/>
      <p:bldP spid="51" grpId="0" bldLvl="0" animBg="1"/>
      <p:bldP spid="52" grpId="0" animBg="1"/>
      <p:bldP spid="53" grpId="0" animBg="1"/>
      <p:bldP spid="55" grpId="0" bldLvl="0" animBg="1"/>
      <p:bldP spid="56" grpId="0" bldLvl="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57"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58"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59"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60" name="TextBox 4"/>
          <p:cNvSpPr txBox="1"/>
          <p:nvPr/>
        </p:nvSpPr>
        <p:spPr>
          <a:xfrm>
            <a:off x="217805" y="862330"/>
            <a:ext cx="173164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61" name="TextBox 5"/>
          <p:cNvSpPr txBox="1"/>
          <p:nvPr/>
        </p:nvSpPr>
        <p:spPr>
          <a:xfrm>
            <a:off x="319405" y="1473200"/>
            <a:ext cx="152527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1.总体积对比</a:t>
            </a:r>
            <a:endParaRPr lang="en-US" sz="1100"/>
          </a:p>
        </p:txBody>
      </p:sp>
      <p:pic>
        <p:nvPicPr>
          <p:cNvPr id="62" name="Picture 6"/>
          <p:cNvPicPr>
            <a:picLocks noChangeAspect="1"/>
          </p:cNvPicPr>
          <p:nvPr/>
        </p:nvPicPr>
        <p:blipFill>
          <a:blip r:embed="rId2"/>
          <a:stretch>
            <a:fillRect/>
          </a:stretch>
        </p:blipFill>
        <p:spPr>
          <a:xfrm>
            <a:off x="5422900" y="1900745"/>
            <a:ext cx="4826904" cy="2976315"/>
          </a:xfrm>
          <a:prstGeom prst="rect">
            <a:avLst/>
          </a:prstGeom>
        </p:spPr>
      </p:pic>
      <p:pic>
        <p:nvPicPr>
          <p:cNvPr id="63" name="Picture 7"/>
          <p:cNvPicPr>
            <a:picLocks noChangeAspect="1"/>
          </p:cNvPicPr>
          <p:nvPr/>
        </p:nvPicPr>
        <p:blipFill>
          <a:blip r:embed="rId3"/>
          <a:stretch>
            <a:fillRect/>
          </a:stretch>
        </p:blipFill>
        <p:spPr>
          <a:xfrm>
            <a:off x="185534" y="1955063"/>
            <a:ext cx="5778500" cy="2867943"/>
          </a:xfrm>
          <a:prstGeom prst="rect">
            <a:avLst/>
          </a:prstGeom>
        </p:spPr>
      </p:pic>
      <p:sp>
        <p:nvSpPr>
          <p:cNvPr id="64" name="TextBox 8"/>
          <p:cNvSpPr txBox="1"/>
          <p:nvPr/>
        </p:nvSpPr>
        <p:spPr>
          <a:xfrm>
            <a:off x="349250" y="5286375"/>
            <a:ext cx="666813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1000"/>
                                        <p:tgtEl>
                                          <p:spTgt spid="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bldLvl="0" animBg="1"/>
      <p:bldP spid="61" grpId="0" bldLvl="0" animBg="1"/>
      <p:bldP spid="62" grpId="0" animBg="1"/>
      <p:bldP spid="63" grpId="0" animBg="1"/>
      <p:bldP spid="6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65"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66"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67"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68" name="TextBox 4"/>
          <p:cNvSpPr txBox="1"/>
          <p:nvPr/>
        </p:nvSpPr>
        <p:spPr>
          <a:xfrm>
            <a:off x="217805" y="862330"/>
            <a:ext cx="190436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69" name="TextBox 5"/>
          <p:cNvSpPr txBox="1"/>
          <p:nvPr/>
        </p:nvSpPr>
        <p:spPr>
          <a:xfrm>
            <a:off x="319405" y="1473200"/>
            <a:ext cx="197104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2.构建速度对比</a:t>
            </a:r>
            <a:endParaRPr lang="en-US" sz="1100"/>
          </a:p>
        </p:txBody>
      </p:sp>
      <p:pic>
        <p:nvPicPr>
          <p:cNvPr id="70" name="Picture 6"/>
          <p:cNvPicPr>
            <a:picLocks noChangeAspect="1"/>
          </p:cNvPicPr>
          <p:nvPr/>
        </p:nvPicPr>
        <p:blipFill>
          <a:blip r:embed="rId2"/>
          <a:stretch>
            <a:fillRect/>
          </a:stretch>
        </p:blipFill>
        <p:spPr>
          <a:xfrm>
            <a:off x="185534" y="1971230"/>
            <a:ext cx="5778500" cy="1358840"/>
          </a:xfrm>
          <a:prstGeom prst="rect">
            <a:avLst/>
          </a:prstGeom>
        </p:spPr>
      </p:pic>
      <p:pic>
        <p:nvPicPr>
          <p:cNvPr id="71" name="Picture 7"/>
          <p:cNvPicPr>
            <a:picLocks noChangeAspect="1"/>
          </p:cNvPicPr>
          <p:nvPr/>
        </p:nvPicPr>
        <p:blipFill>
          <a:blip r:embed="rId3"/>
          <a:stretch>
            <a:fillRect/>
          </a:stretch>
        </p:blipFill>
        <p:spPr>
          <a:xfrm>
            <a:off x="185344" y="3704882"/>
            <a:ext cx="5778500" cy="1838614"/>
          </a:xfrm>
          <a:prstGeom prst="rect">
            <a:avLst/>
          </a:prstGeom>
        </p:spPr>
      </p:pic>
      <p:sp>
        <p:nvSpPr>
          <p:cNvPr id="72" name="TextBox 8"/>
          <p:cNvSpPr txBox="1"/>
          <p:nvPr/>
        </p:nvSpPr>
        <p:spPr>
          <a:xfrm>
            <a:off x="279400" y="5918200"/>
            <a:ext cx="489775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多开2个线程处理loader后，打包时间减少39s</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10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bldLvl="0" animBg="1"/>
      <p:bldP spid="69" grpId="0" bldLvl="0" animBg="1"/>
      <p:bldP spid="70" grpId="0" animBg="1"/>
      <p:bldP spid="71" grpId="0" animBg="1"/>
      <p:bldP spid="7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73"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74"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75"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76" name="TextBox 4"/>
          <p:cNvSpPr txBox="1"/>
          <p:nvPr/>
        </p:nvSpPr>
        <p:spPr>
          <a:xfrm>
            <a:off x="217805" y="862330"/>
            <a:ext cx="207264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77" name="TextBox 5"/>
          <p:cNvSpPr txBox="1"/>
          <p:nvPr/>
        </p:nvSpPr>
        <p:spPr>
          <a:xfrm>
            <a:off x="319405" y="1473200"/>
            <a:ext cx="171640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3.性能对比</a:t>
            </a:r>
            <a:endParaRPr lang="en-US" sz="1100"/>
          </a:p>
        </p:txBody>
      </p:sp>
      <p:sp>
        <p:nvSpPr>
          <p:cNvPr id="78" name="TextBox 6"/>
          <p:cNvSpPr txBox="1"/>
          <p:nvPr/>
        </p:nvSpPr>
        <p:spPr>
          <a:xfrm>
            <a:off x="482600" y="5422900"/>
            <a:ext cx="922337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Accessibility可用性提升13，PerFormanc 性能提升9，对于</a:t>
            </a:r>
            <a:r>
              <a:rPr lang="en-US" sz="1600" b="0">
                <a:solidFill>
                  <a:srgbClr val="4D4D4D"/>
                </a:solidFill>
                <a:latin typeface="微软雅黑" panose="020B0503020204020204" charset="-122"/>
                <a:ea typeface="微软雅黑" panose="020B0503020204020204" charset="-122"/>
              </a:rPr>
              <a:t>页面最佳实践（Best Practices）提升6</a:t>
            </a:r>
            <a:endParaRPr lang="en-US" sz="1100"/>
          </a:p>
        </p:txBody>
      </p:sp>
      <p:sp>
        <p:nvSpPr>
          <p:cNvPr id="79" name="TextBox 7"/>
          <p:cNvSpPr txBox="1"/>
          <p:nvPr/>
        </p:nvSpPr>
        <p:spPr>
          <a:xfrm>
            <a:off x="482600" y="5860504"/>
            <a:ext cx="68262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00"/>
          </a:p>
        </p:txBody>
      </p:sp>
      <p:pic>
        <p:nvPicPr>
          <p:cNvPr id="80" name="Picture 8"/>
          <p:cNvPicPr>
            <a:picLocks noChangeAspect="1"/>
          </p:cNvPicPr>
          <p:nvPr/>
        </p:nvPicPr>
        <p:blipFill>
          <a:blip r:embed="rId2"/>
          <a:stretch>
            <a:fillRect/>
          </a:stretch>
        </p:blipFill>
        <p:spPr>
          <a:xfrm>
            <a:off x="1511300" y="1784350"/>
            <a:ext cx="3012649" cy="3294068"/>
          </a:xfrm>
          <a:prstGeom prst="rect">
            <a:avLst/>
          </a:prstGeom>
        </p:spPr>
      </p:pic>
      <p:pic>
        <p:nvPicPr>
          <p:cNvPr id="81" name="Picture 9"/>
          <p:cNvPicPr>
            <a:picLocks noChangeAspect="1"/>
          </p:cNvPicPr>
          <p:nvPr/>
        </p:nvPicPr>
        <p:blipFill>
          <a:blip r:embed="rId3"/>
          <a:stretch>
            <a:fillRect/>
          </a:stretch>
        </p:blipFill>
        <p:spPr>
          <a:xfrm>
            <a:off x="5738495" y="1784350"/>
            <a:ext cx="3635971" cy="3238936"/>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10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1000"/>
                                        <p:tgtEl>
                                          <p:spTgt spid="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pic>
        <p:nvPicPr>
          <p:cNvPr id="82" name="Picture 1"/>
          <p:cNvPicPr>
            <a:picLocks noChangeAspect="1"/>
          </p:cNvPicPr>
          <p:nvPr/>
        </p:nvPicPr>
        <p:blipFill>
          <a:blip r:embed="rId1"/>
          <a:stretch>
            <a:fillRect/>
          </a:stretch>
        </p:blipFill>
        <p:spPr>
          <a:xfrm>
            <a:off x="0" y="0"/>
            <a:ext cx="11557000" cy="6502400"/>
          </a:xfrm>
          <a:prstGeom prst="rect">
            <a:avLst/>
          </a:prstGeom>
        </p:spPr>
      </p:pic>
      <p:sp>
        <p:nvSpPr>
          <p:cNvPr id="8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8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85"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86" name="TextBox 5"/>
          <p:cNvSpPr txBox="1"/>
          <p:nvPr/>
        </p:nvSpPr>
        <p:spPr>
          <a:xfrm>
            <a:off x="218084" y="86212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87" name="TextBox 6"/>
          <p:cNvSpPr txBox="1"/>
          <p:nvPr/>
        </p:nvSpPr>
        <p:spPr>
          <a:xfrm>
            <a:off x="379616" y="2114842"/>
            <a:ext cx="979170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1.开发商会通过短信的方式邀请供应商参与招标，那么这种触达方式可以直接给到供应商，如果在短信里能提供一个链接，</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endParaRPr lang="en-US" sz="1400" b="0">
              <a:solidFill>
                <a:srgbClr val="42464B"/>
              </a:solidFill>
              <a:latin typeface="微软雅黑" panose="020B0503020204020204" charset="-122"/>
              <a:ea typeface="微软雅黑" panose="020B0503020204020204" charset="-122"/>
            </a:endParaRPr>
          </a:p>
        </p:txBody>
      </p:sp>
      <p:pic>
        <p:nvPicPr>
          <p:cNvPr id="88" name="Picture 7"/>
          <p:cNvPicPr>
            <a:picLocks noChangeAspect="1"/>
          </p:cNvPicPr>
          <p:nvPr/>
        </p:nvPicPr>
        <p:blipFill>
          <a:blip r:embed="rId2"/>
          <a:stretch>
            <a:fillRect/>
          </a:stretch>
        </p:blipFill>
        <p:spPr>
          <a:xfrm>
            <a:off x="322463" y="2756243"/>
            <a:ext cx="5778500" cy="635487"/>
          </a:xfrm>
          <a:prstGeom prst="rect">
            <a:avLst/>
          </a:prstGeom>
        </p:spPr>
      </p:pic>
      <p:sp>
        <p:nvSpPr>
          <p:cNvPr id="89" name="TextBox 8"/>
          <p:cNvSpPr txBox="1"/>
          <p:nvPr/>
        </p:nvSpPr>
        <p:spPr>
          <a:xfrm>
            <a:off x="322656" y="3516275"/>
            <a:ext cx="1021080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2.门户的日活是比较高的，日登录次数能有2500以上。那么在用户操作业务的过程中，提供小程序的引导，利用移动端便捷查看</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的优势来吸引用户进入小程序。</a:t>
            </a:r>
            <a:endParaRPr lang="en-US" sz="1400" b="0">
              <a:solidFill>
                <a:srgbClr val="42464B"/>
              </a:solidFill>
              <a:latin typeface="微软雅黑" panose="020B0503020204020204" charset="-122"/>
              <a:ea typeface="微软雅黑" panose="020B0503020204020204" charset="-122"/>
            </a:endParaRPr>
          </a:p>
        </p:txBody>
      </p:sp>
      <p:pic>
        <p:nvPicPr>
          <p:cNvPr id="90" name="Picture 9"/>
          <p:cNvPicPr>
            <a:picLocks noChangeAspect="1"/>
          </p:cNvPicPr>
          <p:nvPr/>
        </p:nvPicPr>
        <p:blipFill>
          <a:blip r:embed="rId3"/>
          <a:stretch>
            <a:fillRect/>
          </a:stretch>
        </p:blipFill>
        <p:spPr>
          <a:xfrm>
            <a:off x="379768" y="4137571"/>
            <a:ext cx="4396659" cy="2149800"/>
          </a:xfrm>
          <a:prstGeom prst="rect">
            <a:avLst/>
          </a:prstGeom>
        </p:spPr>
      </p:pic>
      <p:sp>
        <p:nvSpPr>
          <p:cNvPr id="91" name="TextBox 10"/>
          <p:cNvSpPr txBox="1"/>
          <p:nvPr/>
        </p:nvSpPr>
        <p:spPr>
          <a:xfrm>
            <a:off x="379616" y="1364513"/>
            <a:ext cx="916305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采招小程序作基于微信移动端，那么进入的方式是很灵活的，网页、分享、短链、扫码等，都可以进入小程序，那</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endParaRPr lang="en-US" sz="14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10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0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000"/>
                                        <p:tgtEl>
                                          <p:spTgt spid="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10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1000"/>
                                        <p:tgtEl>
                                          <p:spTgt spid="8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92" name="Freeform 1"/>
          <p:cNvSpPr/>
          <p:nvPr/>
        </p:nvSpPr>
        <p:spPr>
          <a:xfrm>
            <a:off x="5472430" y="862330"/>
            <a:ext cx="5269230" cy="5323840"/>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27000" rIns="127000" rtlCol="0" anchor="ctr"/>
          <a:lstStyle/>
          <a:p>
            <a:pPr algn="l"/>
            <a:endParaRPr lang="en-US" sz="1100"/>
          </a:p>
        </p:txBody>
      </p:sp>
      <p:sp>
        <p:nvSpPr>
          <p:cNvPr id="9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9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95" name="Freeform 4"/>
          <p:cNvSpPr/>
          <p:nvPr/>
        </p:nvSpPr>
        <p:spPr>
          <a:xfrm>
            <a:off x="281762" y="1213587"/>
            <a:ext cx="914400" cy="38100"/>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27000" rIns="127000" rtlCol="0" anchor="ctr"/>
          <a:lstStyle/>
          <a:p>
            <a:pPr algn="l"/>
            <a:endParaRPr lang="en-US" sz="1100"/>
          </a:p>
        </p:txBody>
      </p:sp>
      <p:sp>
        <p:nvSpPr>
          <p:cNvPr id="97" name="TextBox 6"/>
          <p:cNvSpPr txBox="1"/>
          <p:nvPr/>
        </p:nvSpPr>
        <p:spPr>
          <a:xfrm>
            <a:off x="5778258" y="1251585"/>
            <a:ext cx="4582833" cy="75438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1.</a:t>
            </a:r>
            <a:r>
              <a:rPr lang="zh-CN" altLang="en-US" sz="1400" b="0">
                <a:solidFill>
                  <a:srgbClr val="42464B"/>
                </a:solidFill>
                <a:latin typeface="微软雅黑" panose="020B0503020204020204" charset="-122"/>
                <a:ea typeface="微软雅黑" panose="020B0503020204020204" charset="-122"/>
              </a:rPr>
              <a:t>梳理符合业务场景对应的数值，为模拟对应的场景提供对应的数据，在扫码进入的场景时</a:t>
            </a:r>
            <a:r>
              <a:rPr lang="en-US" altLang="zh-CN" sz="1400" b="0">
                <a:solidFill>
                  <a:srgbClr val="42464B"/>
                </a:solidFill>
                <a:latin typeface="微软雅黑" panose="020B0503020204020204" charset="-122"/>
                <a:ea typeface="微软雅黑" panose="020B0503020204020204" charset="-122"/>
              </a:rPr>
              <a:t>1047</a:t>
            </a:r>
            <a:r>
              <a:rPr lang="zh-CN" altLang="en-US" sz="1400" b="0">
                <a:solidFill>
                  <a:srgbClr val="42464B"/>
                </a:solidFill>
                <a:latin typeface="微软雅黑" panose="020B0503020204020204" charset="-122"/>
                <a:ea typeface="微软雅黑" panose="020B0503020204020204" charset="-122"/>
              </a:rPr>
              <a:t>，短链进入的数值时</a:t>
            </a:r>
            <a:r>
              <a:rPr lang="en-US" altLang="zh-CN" sz="1400" b="0">
                <a:solidFill>
                  <a:srgbClr val="42464B"/>
                </a:solidFill>
                <a:latin typeface="微软雅黑" panose="020B0503020204020204" charset="-122"/>
                <a:ea typeface="微软雅黑" panose="020B0503020204020204" charset="-122"/>
              </a:rPr>
              <a:t>1065</a:t>
            </a:r>
            <a:endParaRPr lang="en-US" altLang="zh-CN" sz="1400" b="0">
              <a:solidFill>
                <a:srgbClr val="42464B"/>
              </a:solidFill>
              <a:latin typeface="微软雅黑" panose="020B0503020204020204" charset="-122"/>
              <a:ea typeface="微软雅黑" panose="020B0503020204020204" charset="-122"/>
            </a:endParaRPr>
          </a:p>
        </p:txBody>
      </p:sp>
      <p:sp>
        <p:nvSpPr>
          <p:cNvPr id="100" name="Freeform 9"/>
          <p:cNvSpPr/>
          <p:nvPr/>
        </p:nvSpPr>
        <p:spPr>
          <a:xfrm>
            <a:off x="7606576" y="5994476"/>
            <a:ext cx="925767" cy="245633"/>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27000" rIns="127000" rtlCol="0" anchor="ctr"/>
          <a:lstStyle/>
          <a:p>
            <a:pPr algn="l"/>
            <a:endParaRPr lang="en-US" sz="1100"/>
          </a:p>
        </p:txBody>
      </p:sp>
      <p:sp>
        <p:nvSpPr>
          <p:cNvPr id="2" name="TextBox 5"/>
          <p:cNvSpPr txBox="1"/>
          <p:nvPr/>
        </p:nvSpPr>
        <p:spPr>
          <a:xfrm>
            <a:off x="218084" y="862127"/>
            <a:ext cx="876300" cy="302895"/>
          </a:xfrm>
          <a:prstGeom prst="rect">
            <a:avLst/>
          </a:prstGeom>
          <a:solidFill>
            <a:srgbClr val="FFFFFF">
              <a:alpha val="0"/>
            </a:srgbClr>
          </a:solidFill>
        </p:spPr>
        <p:txBody>
          <a:bodyPr lIns="31750" tIns="12700" rIns="31750" bIns="12700" rtlCol="0" anchor="t">
            <a:spAutoFit/>
          </a:bodyPr>
          <a:p>
            <a:pPr algn="l" latinLnBrk="1">
              <a:lnSpc>
                <a:spcPct val="113000"/>
              </a:lnSpc>
            </a:pPr>
            <a:r>
              <a:rPr lang="zh-CN" altLang="en-US" sz="1600" b="0">
                <a:solidFill>
                  <a:srgbClr val="42464B"/>
                </a:solidFill>
                <a:latin typeface="微软雅黑" panose="020B0503020204020204" charset="-122"/>
                <a:ea typeface="微软雅黑" panose="020B0503020204020204" charset="-122"/>
              </a:rPr>
              <a:t>技术</a:t>
            </a:r>
            <a:r>
              <a:rPr lang="zh-CN" altLang="en-US" sz="1600" b="0">
                <a:solidFill>
                  <a:srgbClr val="42464B"/>
                </a:solidFill>
                <a:latin typeface="微软雅黑" panose="020B0503020204020204" charset="-122"/>
                <a:ea typeface="微软雅黑" panose="020B0503020204020204" charset="-122"/>
              </a:rPr>
              <a:t>预研</a:t>
            </a:r>
            <a:endParaRPr lang="zh-CN" altLang="en-US" sz="1600" b="0">
              <a:solidFill>
                <a:srgbClr val="42464B"/>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292100" y="1346200"/>
            <a:ext cx="3352800" cy="1234440"/>
          </a:xfrm>
          <a:prstGeom prst="rect">
            <a:avLst/>
          </a:prstGeom>
        </p:spPr>
      </p:pic>
      <p:sp>
        <p:nvSpPr>
          <p:cNvPr id="4" name="TextBox 6"/>
          <p:cNvSpPr txBox="1"/>
          <p:nvPr/>
        </p:nvSpPr>
        <p:spPr>
          <a:xfrm>
            <a:off x="5778258" y="2184400"/>
            <a:ext cx="4582833" cy="511175"/>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400" b="0">
                <a:solidFill>
                  <a:srgbClr val="42464B"/>
                </a:solidFill>
                <a:latin typeface="微软雅黑" panose="020B0503020204020204" charset="-122"/>
                <a:ea typeface="微软雅黑" panose="020B0503020204020204" charset="-122"/>
              </a:rPr>
              <a:t>  2.</a:t>
            </a:r>
            <a:r>
              <a:rPr lang="zh-CN" altLang="en-US" sz="1400" b="0">
                <a:solidFill>
                  <a:srgbClr val="42464B"/>
                </a:solidFill>
                <a:latin typeface="微软雅黑" panose="020B0503020204020204" charset="-122"/>
                <a:ea typeface="微软雅黑" panose="020B0503020204020204" charset="-122"/>
              </a:rPr>
              <a:t>分别对扫码进入和短链进入的场景，搭建技术</a:t>
            </a:r>
            <a:r>
              <a:rPr lang="en-US" altLang="zh-CN" sz="1400" b="0">
                <a:solidFill>
                  <a:srgbClr val="42464B"/>
                </a:solidFill>
                <a:latin typeface="微软雅黑" panose="020B0503020204020204" charset="-122"/>
                <a:ea typeface="微软雅黑" panose="020B0503020204020204" charset="-122"/>
              </a:rPr>
              <a:t>demo</a:t>
            </a:r>
            <a:r>
              <a:rPr lang="zh-CN" altLang="en-US" sz="1400" b="0">
                <a:solidFill>
                  <a:srgbClr val="42464B"/>
                </a:solidFill>
                <a:latin typeface="微软雅黑" panose="020B0503020204020204" charset="-122"/>
                <a:ea typeface="微软雅黑" panose="020B0503020204020204" charset="-122"/>
              </a:rPr>
              <a:t>，确保在技术上能够实现业务</a:t>
            </a:r>
            <a:r>
              <a:rPr lang="zh-CN" altLang="en-US" sz="1400" b="0">
                <a:solidFill>
                  <a:srgbClr val="42464B"/>
                </a:solidFill>
                <a:latin typeface="微软雅黑" panose="020B0503020204020204" charset="-122"/>
                <a:ea typeface="微软雅黑" panose="020B0503020204020204" charset="-122"/>
              </a:rPr>
              <a:t>需求。</a:t>
            </a:r>
            <a:endParaRPr lang="zh-CN" altLang="en-US" sz="1400" b="0">
              <a:solidFill>
                <a:srgbClr val="42464B"/>
              </a:solidFill>
              <a:latin typeface="微软雅黑" panose="020B0503020204020204" charset="-122"/>
              <a:ea typeface="微软雅黑" panose="020B0503020204020204" charset="-122"/>
            </a:endParaRPr>
          </a:p>
        </p:txBody>
      </p:sp>
      <p:sp>
        <p:nvSpPr>
          <p:cNvPr id="5" name="TextBox 6"/>
          <p:cNvSpPr txBox="1"/>
          <p:nvPr/>
        </p:nvSpPr>
        <p:spPr>
          <a:xfrm>
            <a:off x="5778258" y="2870200"/>
            <a:ext cx="4582833" cy="2366010"/>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400" b="0">
                <a:solidFill>
                  <a:srgbClr val="42464B"/>
                </a:solidFill>
                <a:latin typeface="微软雅黑" panose="020B0503020204020204" charset="-122"/>
                <a:ea typeface="微软雅黑" panose="020B0503020204020204" charset="-122"/>
              </a:rPr>
              <a:t>3.</a:t>
            </a:r>
            <a:r>
              <a:rPr lang="zh-CN" altLang="en-US" sz="1400" b="1">
                <a:solidFill>
                  <a:srgbClr val="42464B"/>
                </a:solidFill>
                <a:latin typeface="微软雅黑" panose="020B0503020204020204" charset="-122"/>
                <a:ea typeface="微软雅黑" panose="020B0503020204020204" charset="-122"/>
              </a:rPr>
              <a:t>问题总结：</a:t>
            </a:r>
            <a:endParaRPr lang="zh-CN" altLang="en-US" sz="1400" b="1">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1.</a:t>
            </a:r>
            <a:r>
              <a:rPr lang="zh-CN" altLang="en-US" sz="1400">
                <a:solidFill>
                  <a:srgbClr val="42464B"/>
                </a:solidFill>
                <a:latin typeface="微软雅黑" panose="020B0503020204020204" charset="-122"/>
                <a:ea typeface="微软雅黑" panose="020B0503020204020204" charset="-122"/>
              </a:rPr>
              <a:t>通过短链的方式进入，安卓不能通过生成的短链直接打开微信小程序。</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2. </a:t>
            </a:r>
            <a:r>
              <a:rPr lang="zh-CN" altLang="en-US" sz="1400">
                <a:solidFill>
                  <a:srgbClr val="42464B"/>
                </a:solidFill>
                <a:latin typeface="微软雅黑" panose="020B0503020204020204" charset="-122"/>
                <a:ea typeface="微软雅黑" panose="020B0503020204020204" charset="-122"/>
              </a:rPr>
              <a:t>小程序在登录后部分用户还需要在选择供应商，那么就不能在登录页进行路由跳转。</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3. </a:t>
            </a:r>
            <a:r>
              <a:rPr lang="zh-CN" altLang="en-US" sz="1400">
                <a:solidFill>
                  <a:srgbClr val="42464B"/>
                </a:solidFill>
                <a:latin typeface="微软雅黑" panose="020B0503020204020204" charset="-122"/>
                <a:ea typeface="微软雅黑" panose="020B0503020204020204" charset="-122"/>
              </a:rPr>
              <a:t>用户打开一次短链后，怎么防止在切换页面的时候重复触发路由跳转。</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4. </a:t>
            </a:r>
            <a:r>
              <a:rPr lang="zh-CN" altLang="en-US" sz="1400">
                <a:solidFill>
                  <a:srgbClr val="42464B"/>
                </a:solidFill>
                <a:latin typeface="微软雅黑" panose="020B0503020204020204" charset="-122"/>
                <a:ea typeface="微软雅黑" panose="020B0503020204020204" charset="-122"/>
              </a:rPr>
              <a:t>上报事件的名称是前端定义还是其他方式动态获取</a:t>
            </a:r>
            <a:r>
              <a:rPr lang="en-US" altLang="zh-CN" sz="1400">
                <a:solidFill>
                  <a:srgbClr val="42464B"/>
                </a:solidFill>
                <a:latin typeface="微软雅黑" panose="020B0503020204020204" charset="-122"/>
                <a:ea typeface="微软雅黑" panose="020B0503020204020204" charset="-122"/>
              </a:rPr>
              <a:t>?</a:t>
            </a:r>
            <a:endParaRPr lang="zh-CN" altLang="en-US" sz="1400">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0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tags/tag1.xml><?xml version="1.0" encoding="utf-8"?>
<p:tagLst xmlns:p="http://schemas.openxmlformats.org/presentationml/2006/main">
  <p:tag name="KSO_WM_UNIT_PLACING_PICTURE_USER_VIEWPORT" val="{&quot;height&quot;:4616,&quot;width&quot;:8072}"/>
</p:tagLst>
</file>

<file path=ppt/tags/tag2.xml><?xml version="1.0" encoding="utf-8"?>
<p:tagLst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3694</Words>
  <Application>WPS 演示</Application>
  <PresentationFormat>On-screen Show (4:3)</PresentationFormat>
  <Paragraphs>284</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Arial</vt:lpstr>
      <vt:lpstr>宋体</vt:lpstr>
      <vt:lpstr>Wingdings</vt:lpstr>
      <vt:lpstr>微软雅黑</vt:lpstr>
      <vt:lpstr>Calibri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阿港</cp:lastModifiedBy>
  <cp:revision>4</cp:revision>
  <dcterms:created xsi:type="dcterms:W3CDTF">2006-08-16T00:00:00Z</dcterms:created>
  <dcterms:modified xsi:type="dcterms:W3CDTF">2021-12-12T10:34:41Z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F033FBC25A05478A99F2575F7C44A025</vt:lpwstr>
  </property>
  <property fmtid="{D5CDD505-2E9C-101B-9397-08002B2CF9AE}" pid="3" name="KSOProductBuildVer">
    <vt:lpwstr>2052-11.1.0.11115</vt:lpwstr>
  </property>
</Properties>
</file>